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</p:sldIdLst>
  <p:sldSz cx="9906000" cy="6858000" type="A4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33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765A-0AF9-4592-9847-77105335995E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12B4A-FA87-4341-955C-755A55515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8451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765A-0AF9-4592-9847-77105335995E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12B4A-FA87-4341-955C-755A55515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7268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765A-0AF9-4592-9847-77105335995E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12B4A-FA87-4341-955C-755A55515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4942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765A-0AF9-4592-9847-77105335995E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12B4A-FA87-4341-955C-755A55515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3239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765A-0AF9-4592-9847-77105335995E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12B4A-FA87-4341-955C-755A55515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229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765A-0AF9-4592-9847-77105335995E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12B4A-FA87-4341-955C-755A55515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1365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765A-0AF9-4592-9847-77105335995E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12B4A-FA87-4341-955C-755A55515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5022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765A-0AF9-4592-9847-77105335995E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12B4A-FA87-4341-955C-755A55515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8925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765A-0AF9-4592-9847-77105335995E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12B4A-FA87-4341-955C-755A55515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6050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765A-0AF9-4592-9847-77105335995E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12B4A-FA87-4341-955C-755A55515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7568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765A-0AF9-4592-9847-77105335995E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12B4A-FA87-4341-955C-755A55515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8584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9765A-0AF9-4592-9847-77105335995E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12B4A-FA87-4341-955C-755A55515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136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18)">
            <a:extLst>
              <a:ext uri="{FF2B5EF4-FFF2-40B4-BE49-F238E27FC236}">
                <a16:creationId xmlns:a16="http://schemas.microsoft.com/office/drawing/2014/main" id="{2331C9BF-3A02-40A5-BDEB-D9D3479C99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45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27)">
            <a:extLst>
              <a:ext uri="{FF2B5EF4-FFF2-40B4-BE49-F238E27FC236}">
                <a16:creationId xmlns:a16="http://schemas.microsoft.com/office/drawing/2014/main" id="{7878A5A2-4FC0-4307-BF68-A667FF28E6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1338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17)">
            <a:extLst>
              <a:ext uri="{FF2B5EF4-FFF2-40B4-BE49-F238E27FC236}">
                <a16:creationId xmlns:a16="http://schemas.microsoft.com/office/drawing/2014/main" id="{A148FE45-ED6C-4466-B179-E648CD82FA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8528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18)">
            <a:extLst>
              <a:ext uri="{FF2B5EF4-FFF2-40B4-BE49-F238E27FC236}">
                <a16:creationId xmlns:a16="http://schemas.microsoft.com/office/drawing/2014/main" id="{DF6C56E2-949C-4B5A-AE03-0D5E1EACC6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3485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19)">
            <a:extLst>
              <a:ext uri="{FF2B5EF4-FFF2-40B4-BE49-F238E27FC236}">
                <a16:creationId xmlns:a16="http://schemas.microsoft.com/office/drawing/2014/main" id="{14DFB7E7-8C7A-482C-A792-5F827FCFAD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1918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20)">
            <a:extLst>
              <a:ext uri="{FF2B5EF4-FFF2-40B4-BE49-F238E27FC236}">
                <a16:creationId xmlns:a16="http://schemas.microsoft.com/office/drawing/2014/main" id="{90837FA0-1CE1-4739-B099-D4429EA093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2989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21)">
            <a:extLst>
              <a:ext uri="{FF2B5EF4-FFF2-40B4-BE49-F238E27FC236}">
                <a16:creationId xmlns:a16="http://schemas.microsoft.com/office/drawing/2014/main" id="{B0C46BB2-162D-4144-AA7C-BC9C0E5CF7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1338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22)">
            <a:extLst>
              <a:ext uri="{FF2B5EF4-FFF2-40B4-BE49-F238E27FC236}">
                <a16:creationId xmlns:a16="http://schemas.microsoft.com/office/drawing/2014/main" id="{49FC0775-457C-4ED6-B0EC-5DE26BC9DB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4293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23)">
            <a:extLst>
              <a:ext uri="{FF2B5EF4-FFF2-40B4-BE49-F238E27FC236}">
                <a16:creationId xmlns:a16="http://schemas.microsoft.com/office/drawing/2014/main" id="{AA2D3532-EDDD-4138-81AD-D7D469277D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2852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24)">
            <a:extLst>
              <a:ext uri="{FF2B5EF4-FFF2-40B4-BE49-F238E27FC236}">
                <a16:creationId xmlns:a16="http://schemas.microsoft.com/office/drawing/2014/main" id="{18D14C8B-3A49-4855-9A20-797AD04C4B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9564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25)">
            <a:extLst>
              <a:ext uri="{FF2B5EF4-FFF2-40B4-BE49-F238E27FC236}">
                <a16:creationId xmlns:a16="http://schemas.microsoft.com/office/drawing/2014/main" id="{907031F7-0675-4B52-88B9-1BA9BACCA6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5537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26)">
            <a:extLst>
              <a:ext uri="{FF2B5EF4-FFF2-40B4-BE49-F238E27FC236}">
                <a16:creationId xmlns:a16="http://schemas.microsoft.com/office/drawing/2014/main" id="{7BAEA644-5506-4CEE-AA03-649AC93248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76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28)">
            <a:extLst>
              <a:ext uri="{FF2B5EF4-FFF2-40B4-BE49-F238E27FC236}">
                <a16:creationId xmlns:a16="http://schemas.microsoft.com/office/drawing/2014/main" id="{635D35A3-0A0F-40FE-89C9-D9C2A9FE21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2055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27)">
            <a:extLst>
              <a:ext uri="{FF2B5EF4-FFF2-40B4-BE49-F238E27FC236}">
                <a16:creationId xmlns:a16="http://schemas.microsoft.com/office/drawing/2014/main" id="{469EB7A3-E34D-4FB9-95D6-5BAD5CB9A3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8687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28)">
            <a:extLst>
              <a:ext uri="{FF2B5EF4-FFF2-40B4-BE49-F238E27FC236}">
                <a16:creationId xmlns:a16="http://schemas.microsoft.com/office/drawing/2014/main" id="{A15730B6-E5C2-4370-8A3F-3BAC9E7C1E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5187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29)">
            <a:extLst>
              <a:ext uri="{FF2B5EF4-FFF2-40B4-BE49-F238E27FC236}">
                <a16:creationId xmlns:a16="http://schemas.microsoft.com/office/drawing/2014/main" id="{5715EC68-ED2E-49E1-B950-535AC70AA5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2906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30)">
            <a:extLst>
              <a:ext uri="{FF2B5EF4-FFF2-40B4-BE49-F238E27FC236}">
                <a16:creationId xmlns:a16="http://schemas.microsoft.com/office/drawing/2014/main" id="{5A6AC20A-3B58-4ED7-BA5B-096F15DFED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6053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31)">
            <a:extLst>
              <a:ext uri="{FF2B5EF4-FFF2-40B4-BE49-F238E27FC236}">
                <a16:creationId xmlns:a16="http://schemas.microsoft.com/office/drawing/2014/main" id="{0842848F-4303-4901-8B02-29D94AE04D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9794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32)">
            <a:extLst>
              <a:ext uri="{FF2B5EF4-FFF2-40B4-BE49-F238E27FC236}">
                <a16:creationId xmlns:a16="http://schemas.microsoft.com/office/drawing/2014/main" id="{889ED2BC-A0CB-435A-8404-0C73537A46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215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33)">
            <a:extLst>
              <a:ext uri="{FF2B5EF4-FFF2-40B4-BE49-F238E27FC236}">
                <a16:creationId xmlns:a16="http://schemas.microsoft.com/office/drawing/2014/main" id="{3F1E14DB-E1E8-4017-9C39-5C7E3CC3B3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9394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34)">
            <a:extLst>
              <a:ext uri="{FF2B5EF4-FFF2-40B4-BE49-F238E27FC236}">
                <a16:creationId xmlns:a16="http://schemas.microsoft.com/office/drawing/2014/main" id="{B87A51B7-9002-41BD-9139-3A096E78E3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7979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35)">
            <a:extLst>
              <a:ext uri="{FF2B5EF4-FFF2-40B4-BE49-F238E27FC236}">
                <a16:creationId xmlns:a16="http://schemas.microsoft.com/office/drawing/2014/main" id="{F3AE6C32-4A31-46FA-800F-A5F0271338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06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29)">
            <a:extLst>
              <a:ext uri="{FF2B5EF4-FFF2-40B4-BE49-F238E27FC236}">
                <a16:creationId xmlns:a16="http://schemas.microsoft.com/office/drawing/2014/main" id="{0585FF9C-1486-4ECA-B1D4-167D0EAC6D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87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30)">
            <a:extLst>
              <a:ext uri="{FF2B5EF4-FFF2-40B4-BE49-F238E27FC236}">
                <a16:creationId xmlns:a16="http://schemas.microsoft.com/office/drawing/2014/main" id="{B727C565-16EF-4C99-8515-1961EF54B0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75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31)">
            <a:extLst>
              <a:ext uri="{FF2B5EF4-FFF2-40B4-BE49-F238E27FC236}">
                <a16:creationId xmlns:a16="http://schemas.microsoft.com/office/drawing/2014/main" id="{06015A4C-0027-4339-8846-36D99A5141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97" y="642938"/>
            <a:ext cx="7873206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15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32)">
            <a:extLst>
              <a:ext uri="{FF2B5EF4-FFF2-40B4-BE49-F238E27FC236}">
                <a16:creationId xmlns:a16="http://schemas.microsoft.com/office/drawing/2014/main" id="{B3F92CB1-E116-421B-A0C3-2744BE2B71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96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33)">
            <a:extLst>
              <a:ext uri="{FF2B5EF4-FFF2-40B4-BE49-F238E27FC236}">
                <a16:creationId xmlns:a16="http://schemas.microsoft.com/office/drawing/2014/main" id="{B303CF5D-CDD7-4A99-B239-BB99EAFEE4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09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34)">
            <a:extLst>
              <a:ext uri="{FF2B5EF4-FFF2-40B4-BE49-F238E27FC236}">
                <a16:creationId xmlns:a16="http://schemas.microsoft.com/office/drawing/2014/main" id="{1B550D4A-5BB8-4D51-8B75-457839472C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74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35)">
            <a:extLst>
              <a:ext uri="{FF2B5EF4-FFF2-40B4-BE49-F238E27FC236}">
                <a16:creationId xmlns:a16="http://schemas.microsoft.com/office/drawing/2014/main" id="{34BB4CA9-0D77-4B5E-8397-60EF879D71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50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36)">
            <a:extLst>
              <a:ext uri="{FF2B5EF4-FFF2-40B4-BE49-F238E27FC236}">
                <a16:creationId xmlns:a16="http://schemas.microsoft.com/office/drawing/2014/main" id="{DE101992-BB3E-42D7-AC9B-5262DB3EF5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31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19)">
            <a:extLst>
              <a:ext uri="{FF2B5EF4-FFF2-40B4-BE49-F238E27FC236}">
                <a16:creationId xmlns:a16="http://schemas.microsoft.com/office/drawing/2014/main" id="{21EC346D-F6C7-4347-9D29-8C88D605C6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2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37)">
            <a:extLst>
              <a:ext uri="{FF2B5EF4-FFF2-40B4-BE49-F238E27FC236}">
                <a16:creationId xmlns:a16="http://schemas.microsoft.com/office/drawing/2014/main" id="{FA8F99D1-3B16-483B-9B1F-6B07B573ED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08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38)">
            <a:extLst>
              <a:ext uri="{FF2B5EF4-FFF2-40B4-BE49-F238E27FC236}">
                <a16:creationId xmlns:a16="http://schemas.microsoft.com/office/drawing/2014/main" id="{C6082301-B492-4EA7-8B01-6C74CB70A1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25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39)">
            <a:extLst>
              <a:ext uri="{FF2B5EF4-FFF2-40B4-BE49-F238E27FC236}">
                <a16:creationId xmlns:a16="http://schemas.microsoft.com/office/drawing/2014/main" id="{E15891E1-147B-4EB6-8064-1A8C6E7A8D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18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40)">
            <a:extLst>
              <a:ext uri="{FF2B5EF4-FFF2-40B4-BE49-F238E27FC236}">
                <a16:creationId xmlns:a16="http://schemas.microsoft.com/office/drawing/2014/main" id="{1022A5CB-BC7E-481A-9BE3-B7348BE9D3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38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41)">
            <a:extLst>
              <a:ext uri="{FF2B5EF4-FFF2-40B4-BE49-F238E27FC236}">
                <a16:creationId xmlns:a16="http://schemas.microsoft.com/office/drawing/2014/main" id="{F7D77C67-A1C1-48BE-9A83-8D86EA0373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61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42)">
            <a:extLst>
              <a:ext uri="{FF2B5EF4-FFF2-40B4-BE49-F238E27FC236}">
                <a16:creationId xmlns:a16="http://schemas.microsoft.com/office/drawing/2014/main" id="{DD849AFD-98AB-4119-8442-0F42FA6118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78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43)">
            <a:extLst>
              <a:ext uri="{FF2B5EF4-FFF2-40B4-BE49-F238E27FC236}">
                <a16:creationId xmlns:a16="http://schemas.microsoft.com/office/drawing/2014/main" id="{E41168DF-9B87-4C61-91AB-3F8801936D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37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44)">
            <a:extLst>
              <a:ext uri="{FF2B5EF4-FFF2-40B4-BE49-F238E27FC236}">
                <a16:creationId xmlns:a16="http://schemas.microsoft.com/office/drawing/2014/main" id="{FCF2A093-900A-4C1F-A44B-FC70F2C32F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55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45)">
            <a:extLst>
              <a:ext uri="{FF2B5EF4-FFF2-40B4-BE49-F238E27FC236}">
                <a16:creationId xmlns:a16="http://schemas.microsoft.com/office/drawing/2014/main" id="{F53884FA-D8BB-43F9-9CC1-F1C158990B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45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46)">
            <a:extLst>
              <a:ext uri="{FF2B5EF4-FFF2-40B4-BE49-F238E27FC236}">
                <a16:creationId xmlns:a16="http://schemas.microsoft.com/office/drawing/2014/main" id="{2043FF84-C894-49D9-A9EE-FFE07B0392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41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20)">
            <a:extLst>
              <a:ext uri="{FF2B5EF4-FFF2-40B4-BE49-F238E27FC236}">
                <a16:creationId xmlns:a16="http://schemas.microsoft.com/office/drawing/2014/main" id="{DC3265E1-778F-4A01-82AC-8B688C1E8D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57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47)">
            <a:extLst>
              <a:ext uri="{FF2B5EF4-FFF2-40B4-BE49-F238E27FC236}">
                <a16:creationId xmlns:a16="http://schemas.microsoft.com/office/drawing/2014/main" id="{E0102E18-055C-4B82-86E3-660F4F5292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76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48)">
            <a:extLst>
              <a:ext uri="{FF2B5EF4-FFF2-40B4-BE49-F238E27FC236}">
                <a16:creationId xmlns:a16="http://schemas.microsoft.com/office/drawing/2014/main" id="{8F2EAA70-580C-4E4A-AEAE-A90D040052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79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49)">
            <a:extLst>
              <a:ext uri="{FF2B5EF4-FFF2-40B4-BE49-F238E27FC236}">
                <a16:creationId xmlns:a16="http://schemas.microsoft.com/office/drawing/2014/main" id="{3AAD43CC-33C7-4BF3-9672-A0F5BEC17D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21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50)">
            <a:extLst>
              <a:ext uri="{FF2B5EF4-FFF2-40B4-BE49-F238E27FC236}">
                <a16:creationId xmlns:a16="http://schemas.microsoft.com/office/drawing/2014/main" id="{59C50BCA-8457-406A-9BBC-25276902DA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30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51)">
            <a:extLst>
              <a:ext uri="{FF2B5EF4-FFF2-40B4-BE49-F238E27FC236}">
                <a16:creationId xmlns:a16="http://schemas.microsoft.com/office/drawing/2014/main" id="{6A4380F2-6B6E-4BCA-B93A-10361926FF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47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52)">
            <a:extLst>
              <a:ext uri="{FF2B5EF4-FFF2-40B4-BE49-F238E27FC236}">
                <a16:creationId xmlns:a16="http://schemas.microsoft.com/office/drawing/2014/main" id="{4BD05A53-CAC8-49CA-9C8A-62F81F996C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187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53)">
            <a:extLst>
              <a:ext uri="{FF2B5EF4-FFF2-40B4-BE49-F238E27FC236}">
                <a16:creationId xmlns:a16="http://schemas.microsoft.com/office/drawing/2014/main" id="{1F7B363D-3F47-4DCD-9B89-258364FA47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96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54)">
            <a:extLst>
              <a:ext uri="{FF2B5EF4-FFF2-40B4-BE49-F238E27FC236}">
                <a16:creationId xmlns:a16="http://schemas.microsoft.com/office/drawing/2014/main" id="{0BA6EF0E-92E3-461C-B394-9ACC675D2D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21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55)">
            <a:extLst>
              <a:ext uri="{FF2B5EF4-FFF2-40B4-BE49-F238E27FC236}">
                <a16:creationId xmlns:a16="http://schemas.microsoft.com/office/drawing/2014/main" id="{BAD5DEE7-597B-4A3E-8FC7-A4AB2CFFFA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828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56)">
            <a:extLst>
              <a:ext uri="{FF2B5EF4-FFF2-40B4-BE49-F238E27FC236}">
                <a16:creationId xmlns:a16="http://schemas.microsoft.com/office/drawing/2014/main" id="{1E30E559-A5C2-4DF0-8BA6-8960BDC130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11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21)">
            <a:extLst>
              <a:ext uri="{FF2B5EF4-FFF2-40B4-BE49-F238E27FC236}">
                <a16:creationId xmlns:a16="http://schemas.microsoft.com/office/drawing/2014/main" id="{5AD3EFF1-CCAA-48E7-A87F-351BB91D5E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380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57)">
            <a:extLst>
              <a:ext uri="{FF2B5EF4-FFF2-40B4-BE49-F238E27FC236}">
                <a16:creationId xmlns:a16="http://schemas.microsoft.com/office/drawing/2014/main" id="{CEA81D69-81D8-4D3C-9B3E-1B845A24BC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688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58)">
            <a:extLst>
              <a:ext uri="{FF2B5EF4-FFF2-40B4-BE49-F238E27FC236}">
                <a16:creationId xmlns:a16="http://schemas.microsoft.com/office/drawing/2014/main" id="{37B1A991-FACB-4C65-AA37-97881766F1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266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59)">
            <a:extLst>
              <a:ext uri="{FF2B5EF4-FFF2-40B4-BE49-F238E27FC236}">
                <a16:creationId xmlns:a16="http://schemas.microsoft.com/office/drawing/2014/main" id="{A20076BD-2E83-4959-AFE6-CA83CDED24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809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60)">
            <a:extLst>
              <a:ext uri="{FF2B5EF4-FFF2-40B4-BE49-F238E27FC236}">
                <a16:creationId xmlns:a16="http://schemas.microsoft.com/office/drawing/2014/main" id="{688063C4-633E-4075-966A-30BAB6B42F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380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61)">
            <a:extLst>
              <a:ext uri="{FF2B5EF4-FFF2-40B4-BE49-F238E27FC236}">
                <a16:creationId xmlns:a16="http://schemas.microsoft.com/office/drawing/2014/main" id="{FFDBEB45-C28E-4AAC-AB6F-5D75D1063D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008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62)">
            <a:extLst>
              <a:ext uri="{FF2B5EF4-FFF2-40B4-BE49-F238E27FC236}">
                <a16:creationId xmlns:a16="http://schemas.microsoft.com/office/drawing/2014/main" id="{E2025A93-085F-4BD2-B516-C60CB8DF50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477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63)">
            <a:extLst>
              <a:ext uri="{FF2B5EF4-FFF2-40B4-BE49-F238E27FC236}">
                <a16:creationId xmlns:a16="http://schemas.microsoft.com/office/drawing/2014/main" id="{529E4701-1555-47A7-851F-1C133E36A0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81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64)">
            <a:extLst>
              <a:ext uri="{FF2B5EF4-FFF2-40B4-BE49-F238E27FC236}">
                <a16:creationId xmlns:a16="http://schemas.microsoft.com/office/drawing/2014/main" id="{9A532D4A-019D-4D81-99D1-5E64B4FAE5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535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65)">
            <a:extLst>
              <a:ext uri="{FF2B5EF4-FFF2-40B4-BE49-F238E27FC236}">
                <a16:creationId xmlns:a16="http://schemas.microsoft.com/office/drawing/2014/main" id="{F60E3E88-20D2-4AD8-9D28-0D55C24D87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686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66)">
            <a:extLst>
              <a:ext uri="{FF2B5EF4-FFF2-40B4-BE49-F238E27FC236}">
                <a16:creationId xmlns:a16="http://schemas.microsoft.com/office/drawing/2014/main" id="{AFB71A65-5851-4DD2-B4EB-C62B22B279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10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22)">
            <a:extLst>
              <a:ext uri="{FF2B5EF4-FFF2-40B4-BE49-F238E27FC236}">
                <a16:creationId xmlns:a16="http://schemas.microsoft.com/office/drawing/2014/main" id="{60A52156-4CA0-45B3-8B2F-D8255D2599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477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67)">
            <a:extLst>
              <a:ext uri="{FF2B5EF4-FFF2-40B4-BE49-F238E27FC236}">
                <a16:creationId xmlns:a16="http://schemas.microsoft.com/office/drawing/2014/main" id="{2B60CEBD-0FCA-46B9-9AAA-CA1A045D81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514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68)">
            <a:extLst>
              <a:ext uri="{FF2B5EF4-FFF2-40B4-BE49-F238E27FC236}">
                <a16:creationId xmlns:a16="http://schemas.microsoft.com/office/drawing/2014/main" id="{1DEB6769-ED6C-41E2-9A9C-688D9D2B2A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311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69)">
            <a:extLst>
              <a:ext uri="{FF2B5EF4-FFF2-40B4-BE49-F238E27FC236}">
                <a16:creationId xmlns:a16="http://schemas.microsoft.com/office/drawing/2014/main" id="{0B08E775-3B54-4ADD-AF4B-294C694DA8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632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70)">
            <a:extLst>
              <a:ext uri="{FF2B5EF4-FFF2-40B4-BE49-F238E27FC236}">
                <a16:creationId xmlns:a16="http://schemas.microsoft.com/office/drawing/2014/main" id="{1D9599B8-1C04-4755-8C72-583EC2AC7F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292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71)">
            <a:extLst>
              <a:ext uri="{FF2B5EF4-FFF2-40B4-BE49-F238E27FC236}">
                <a16:creationId xmlns:a16="http://schemas.microsoft.com/office/drawing/2014/main" id="{66843606-8893-4078-8E89-A92636C05C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358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72)">
            <a:extLst>
              <a:ext uri="{FF2B5EF4-FFF2-40B4-BE49-F238E27FC236}">
                <a16:creationId xmlns:a16="http://schemas.microsoft.com/office/drawing/2014/main" id="{AB0D019D-976F-4370-A4D8-14EF814692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098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73)">
            <a:extLst>
              <a:ext uri="{FF2B5EF4-FFF2-40B4-BE49-F238E27FC236}">
                <a16:creationId xmlns:a16="http://schemas.microsoft.com/office/drawing/2014/main" id="{6E6916E8-BF52-467F-90C7-B9B97FBD47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388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74)">
            <a:extLst>
              <a:ext uri="{FF2B5EF4-FFF2-40B4-BE49-F238E27FC236}">
                <a16:creationId xmlns:a16="http://schemas.microsoft.com/office/drawing/2014/main" id="{01CD6B4C-9636-4812-9AA7-99224FC6C2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651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75)">
            <a:extLst>
              <a:ext uri="{FF2B5EF4-FFF2-40B4-BE49-F238E27FC236}">
                <a16:creationId xmlns:a16="http://schemas.microsoft.com/office/drawing/2014/main" id="{FFE8E289-F599-4639-B365-A7096047B9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611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76)">
            <a:extLst>
              <a:ext uri="{FF2B5EF4-FFF2-40B4-BE49-F238E27FC236}">
                <a16:creationId xmlns:a16="http://schemas.microsoft.com/office/drawing/2014/main" id="{2974D3A7-ACEC-4629-B53B-C9047E9994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66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23)">
            <a:extLst>
              <a:ext uri="{FF2B5EF4-FFF2-40B4-BE49-F238E27FC236}">
                <a16:creationId xmlns:a16="http://schemas.microsoft.com/office/drawing/2014/main" id="{CF1518FC-01C2-4878-A768-37190CC5CB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490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77)">
            <a:extLst>
              <a:ext uri="{FF2B5EF4-FFF2-40B4-BE49-F238E27FC236}">
                <a16:creationId xmlns:a16="http://schemas.microsoft.com/office/drawing/2014/main" id="{02BD8538-FB4E-4887-83BB-962795D2CD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104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78)">
            <a:extLst>
              <a:ext uri="{FF2B5EF4-FFF2-40B4-BE49-F238E27FC236}">
                <a16:creationId xmlns:a16="http://schemas.microsoft.com/office/drawing/2014/main" id="{D3D82A1F-5995-4382-860E-0F457DA72D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32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79)">
            <a:extLst>
              <a:ext uri="{FF2B5EF4-FFF2-40B4-BE49-F238E27FC236}">
                <a16:creationId xmlns:a16="http://schemas.microsoft.com/office/drawing/2014/main" id="{C4DE6152-A11A-43BF-8373-CEC86589DD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951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80)">
            <a:extLst>
              <a:ext uri="{FF2B5EF4-FFF2-40B4-BE49-F238E27FC236}">
                <a16:creationId xmlns:a16="http://schemas.microsoft.com/office/drawing/2014/main" id="{D3022DAB-8A69-4CAC-A7C0-29DC6A2FB2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545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81)">
            <a:extLst>
              <a:ext uri="{FF2B5EF4-FFF2-40B4-BE49-F238E27FC236}">
                <a16:creationId xmlns:a16="http://schemas.microsoft.com/office/drawing/2014/main" id="{462AD5A2-8D80-4F16-AE90-0790B6092C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202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82)">
            <a:extLst>
              <a:ext uri="{FF2B5EF4-FFF2-40B4-BE49-F238E27FC236}">
                <a16:creationId xmlns:a16="http://schemas.microsoft.com/office/drawing/2014/main" id="{B1044C68-26B9-4449-839C-290128AEF4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90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83)">
            <a:extLst>
              <a:ext uri="{FF2B5EF4-FFF2-40B4-BE49-F238E27FC236}">
                <a16:creationId xmlns:a16="http://schemas.microsoft.com/office/drawing/2014/main" id="{82E98829-D1DF-404E-9CAE-A45A6B4919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192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84)">
            <a:extLst>
              <a:ext uri="{FF2B5EF4-FFF2-40B4-BE49-F238E27FC236}">
                <a16:creationId xmlns:a16="http://schemas.microsoft.com/office/drawing/2014/main" id="{5B7464D5-AF09-466D-8B62-8EC31FC948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965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85)">
            <a:extLst>
              <a:ext uri="{FF2B5EF4-FFF2-40B4-BE49-F238E27FC236}">
                <a16:creationId xmlns:a16="http://schemas.microsoft.com/office/drawing/2014/main" id="{2E8AD0C8-736F-450F-B241-C45592A2DA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48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86)">
            <a:extLst>
              <a:ext uri="{FF2B5EF4-FFF2-40B4-BE49-F238E27FC236}">
                <a16:creationId xmlns:a16="http://schemas.microsoft.com/office/drawing/2014/main" id="{18CD0CF7-0E03-4657-A6F9-E1C4282BAF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69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24)">
            <a:extLst>
              <a:ext uri="{FF2B5EF4-FFF2-40B4-BE49-F238E27FC236}">
                <a16:creationId xmlns:a16="http://schemas.microsoft.com/office/drawing/2014/main" id="{1E56ED48-5E7C-4E36-B2C2-AAEF451A85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983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87)">
            <a:extLst>
              <a:ext uri="{FF2B5EF4-FFF2-40B4-BE49-F238E27FC236}">
                <a16:creationId xmlns:a16="http://schemas.microsoft.com/office/drawing/2014/main" id="{01E6E28D-F914-494B-B668-0F28C3D293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009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88)">
            <a:extLst>
              <a:ext uri="{FF2B5EF4-FFF2-40B4-BE49-F238E27FC236}">
                <a16:creationId xmlns:a16="http://schemas.microsoft.com/office/drawing/2014/main" id="{363E6229-23F4-43BC-9250-67452C15A3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477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89)">
            <a:extLst>
              <a:ext uri="{FF2B5EF4-FFF2-40B4-BE49-F238E27FC236}">
                <a16:creationId xmlns:a16="http://schemas.microsoft.com/office/drawing/2014/main" id="{F9375BD7-7D67-4462-B951-0A6FE261AE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707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90)">
            <a:extLst>
              <a:ext uri="{FF2B5EF4-FFF2-40B4-BE49-F238E27FC236}">
                <a16:creationId xmlns:a16="http://schemas.microsoft.com/office/drawing/2014/main" id="{13DA4D67-7690-4189-87D3-4318412DF7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485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91)">
            <a:extLst>
              <a:ext uri="{FF2B5EF4-FFF2-40B4-BE49-F238E27FC236}">
                <a16:creationId xmlns:a16="http://schemas.microsoft.com/office/drawing/2014/main" id="{D6EF2302-82F6-4063-AFE8-C8D944C3A7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867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92)">
            <a:extLst>
              <a:ext uri="{FF2B5EF4-FFF2-40B4-BE49-F238E27FC236}">
                <a16:creationId xmlns:a16="http://schemas.microsoft.com/office/drawing/2014/main" id="{A6B75F4D-6587-44FE-BE6A-115C3CC02A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928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93)">
            <a:extLst>
              <a:ext uri="{FF2B5EF4-FFF2-40B4-BE49-F238E27FC236}">
                <a16:creationId xmlns:a16="http://schemas.microsoft.com/office/drawing/2014/main" id="{67B1D7D8-65F4-42DB-95C4-2040A6DB86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483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94)">
            <a:extLst>
              <a:ext uri="{FF2B5EF4-FFF2-40B4-BE49-F238E27FC236}">
                <a16:creationId xmlns:a16="http://schemas.microsoft.com/office/drawing/2014/main" id="{10E6985B-DD77-4273-8B27-8B215CEC1B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323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95)">
            <a:extLst>
              <a:ext uri="{FF2B5EF4-FFF2-40B4-BE49-F238E27FC236}">
                <a16:creationId xmlns:a16="http://schemas.microsoft.com/office/drawing/2014/main" id="{CA8199A3-C66C-4329-892B-216B21429E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68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96)">
            <a:extLst>
              <a:ext uri="{FF2B5EF4-FFF2-40B4-BE49-F238E27FC236}">
                <a16:creationId xmlns:a16="http://schemas.microsoft.com/office/drawing/2014/main" id="{993FA02E-8F1D-47EA-9374-C649BDCB04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06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25)">
            <a:extLst>
              <a:ext uri="{FF2B5EF4-FFF2-40B4-BE49-F238E27FC236}">
                <a16:creationId xmlns:a16="http://schemas.microsoft.com/office/drawing/2014/main" id="{31C96D0D-6C36-4955-971A-0AE99F9C77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848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97)">
            <a:extLst>
              <a:ext uri="{FF2B5EF4-FFF2-40B4-BE49-F238E27FC236}">
                <a16:creationId xmlns:a16="http://schemas.microsoft.com/office/drawing/2014/main" id="{CFE0B6BF-D4D9-4CD5-807A-4CD6E7DEF2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578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98)">
            <a:extLst>
              <a:ext uri="{FF2B5EF4-FFF2-40B4-BE49-F238E27FC236}">
                <a16:creationId xmlns:a16="http://schemas.microsoft.com/office/drawing/2014/main" id="{2ADCF28D-55D2-485B-9C4F-C6A91663D0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181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99)">
            <a:extLst>
              <a:ext uri="{FF2B5EF4-FFF2-40B4-BE49-F238E27FC236}">
                <a16:creationId xmlns:a16="http://schemas.microsoft.com/office/drawing/2014/main" id="{D5690CF4-D926-417B-834F-C44F7F6A12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360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00)">
            <a:extLst>
              <a:ext uri="{FF2B5EF4-FFF2-40B4-BE49-F238E27FC236}">
                <a16:creationId xmlns:a16="http://schemas.microsoft.com/office/drawing/2014/main" id="{B9527CB2-55B0-41EE-89AA-4777F1DD6A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030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01)">
            <a:extLst>
              <a:ext uri="{FF2B5EF4-FFF2-40B4-BE49-F238E27FC236}">
                <a16:creationId xmlns:a16="http://schemas.microsoft.com/office/drawing/2014/main" id="{1F23A967-CFAB-4F6F-BD8A-1B0797E8DB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640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02)">
            <a:extLst>
              <a:ext uri="{FF2B5EF4-FFF2-40B4-BE49-F238E27FC236}">
                <a16:creationId xmlns:a16="http://schemas.microsoft.com/office/drawing/2014/main" id="{168B90F3-C5D9-4577-8175-279F2FDA4B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629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03)">
            <a:extLst>
              <a:ext uri="{FF2B5EF4-FFF2-40B4-BE49-F238E27FC236}">
                <a16:creationId xmlns:a16="http://schemas.microsoft.com/office/drawing/2014/main" id="{26592F10-CBD5-45C1-BB03-9F5246C64A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002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04)">
            <a:extLst>
              <a:ext uri="{FF2B5EF4-FFF2-40B4-BE49-F238E27FC236}">
                <a16:creationId xmlns:a16="http://schemas.microsoft.com/office/drawing/2014/main" id="{5879B0F8-A3A4-48B0-AAAB-6407B17E1A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570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05)">
            <a:extLst>
              <a:ext uri="{FF2B5EF4-FFF2-40B4-BE49-F238E27FC236}">
                <a16:creationId xmlns:a16="http://schemas.microsoft.com/office/drawing/2014/main" id="{58466150-87A4-4158-97DE-551CADECBB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75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06)">
            <a:extLst>
              <a:ext uri="{FF2B5EF4-FFF2-40B4-BE49-F238E27FC236}">
                <a16:creationId xmlns:a16="http://schemas.microsoft.com/office/drawing/2014/main" id="{3F245E39-B8A8-4C93-82D8-05FE53475B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80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126)">
            <a:extLst>
              <a:ext uri="{FF2B5EF4-FFF2-40B4-BE49-F238E27FC236}">
                <a16:creationId xmlns:a16="http://schemas.microsoft.com/office/drawing/2014/main" id="{86A58177-D406-415B-8F77-570D5CB055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587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07)">
            <a:extLst>
              <a:ext uri="{FF2B5EF4-FFF2-40B4-BE49-F238E27FC236}">
                <a16:creationId xmlns:a16="http://schemas.microsoft.com/office/drawing/2014/main" id="{451C205E-5150-41E0-A43C-9052726BBE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993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08)">
            <a:extLst>
              <a:ext uri="{FF2B5EF4-FFF2-40B4-BE49-F238E27FC236}">
                <a16:creationId xmlns:a16="http://schemas.microsoft.com/office/drawing/2014/main" id="{A6DB0552-3AC8-42BF-82A9-AD47A36380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260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09)">
            <a:extLst>
              <a:ext uri="{FF2B5EF4-FFF2-40B4-BE49-F238E27FC236}">
                <a16:creationId xmlns:a16="http://schemas.microsoft.com/office/drawing/2014/main" id="{6E5DA592-A36A-402A-8D4C-632A462FF6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6659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10)">
            <a:extLst>
              <a:ext uri="{FF2B5EF4-FFF2-40B4-BE49-F238E27FC236}">
                <a16:creationId xmlns:a16="http://schemas.microsoft.com/office/drawing/2014/main" id="{84F3F5C4-67A3-4834-B482-3F6233EC48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2591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11)">
            <a:extLst>
              <a:ext uri="{FF2B5EF4-FFF2-40B4-BE49-F238E27FC236}">
                <a16:creationId xmlns:a16="http://schemas.microsoft.com/office/drawing/2014/main" id="{006DF237-06C2-4771-9D4E-539A1D2E36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293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12)">
            <a:extLst>
              <a:ext uri="{FF2B5EF4-FFF2-40B4-BE49-F238E27FC236}">
                <a16:creationId xmlns:a16="http://schemas.microsoft.com/office/drawing/2014/main" id="{D94898C2-5C88-4CCE-A836-B1413B47C0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302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13)">
            <a:extLst>
              <a:ext uri="{FF2B5EF4-FFF2-40B4-BE49-F238E27FC236}">
                <a16:creationId xmlns:a16="http://schemas.microsoft.com/office/drawing/2014/main" id="{D05845F5-A209-4ACE-A1DC-87BAECB8CD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8412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14)">
            <a:extLst>
              <a:ext uri="{FF2B5EF4-FFF2-40B4-BE49-F238E27FC236}">
                <a16:creationId xmlns:a16="http://schemas.microsoft.com/office/drawing/2014/main" id="{1FF8658E-D74C-45D3-9977-789D3C4E4E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958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15)">
            <a:extLst>
              <a:ext uri="{FF2B5EF4-FFF2-40B4-BE49-F238E27FC236}">
                <a16:creationId xmlns:a16="http://schemas.microsoft.com/office/drawing/2014/main" id="{BEBA771E-A92A-4139-96C5-902422AE70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2953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윤00 (216)">
            <a:extLst>
              <a:ext uri="{FF2B5EF4-FFF2-40B4-BE49-F238E27FC236}">
                <a16:creationId xmlns:a16="http://schemas.microsoft.com/office/drawing/2014/main" id="{EC0FC9A5-4E17-4A25-8183-3CC62426CE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75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Office PowerPoint</Application>
  <PresentationFormat>A4 용지(210x297mm)</PresentationFormat>
  <Paragraphs>0</Paragraphs>
  <Slides>118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118</vt:i4>
      </vt:variant>
    </vt:vector>
  </HeadingPairs>
  <TitlesOfParts>
    <vt:vector size="122" baseType="lpstr"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문광선</dc:creator>
  <cp:lastModifiedBy>문광선</cp:lastModifiedBy>
  <cp:revision>1</cp:revision>
  <dcterms:created xsi:type="dcterms:W3CDTF">2021-10-13T06:29:58Z</dcterms:created>
  <dcterms:modified xsi:type="dcterms:W3CDTF">2021-10-13T06:34:49Z</dcterms:modified>
</cp:coreProperties>
</file>