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</p:sldIdLst>
  <p:sldSz cx="9906000" cy="6858000" type="A4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4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AD63-9828-4E42-BB95-3DB1E9C3C46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A98D-F8BC-4915-90DA-F0A5FD888F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3281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AD63-9828-4E42-BB95-3DB1E9C3C46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A98D-F8BC-4915-90DA-F0A5FD888F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811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AD63-9828-4E42-BB95-3DB1E9C3C46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A98D-F8BC-4915-90DA-F0A5FD888F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5583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AD63-9828-4E42-BB95-3DB1E9C3C46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A98D-F8BC-4915-90DA-F0A5FD888F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642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AD63-9828-4E42-BB95-3DB1E9C3C46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A98D-F8BC-4915-90DA-F0A5FD888F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8317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AD63-9828-4E42-BB95-3DB1E9C3C46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A98D-F8BC-4915-90DA-F0A5FD888F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8435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AD63-9828-4E42-BB95-3DB1E9C3C46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A98D-F8BC-4915-90DA-F0A5FD888F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568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AD63-9828-4E42-BB95-3DB1E9C3C46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A98D-F8BC-4915-90DA-F0A5FD888F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6100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AD63-9828-4E42-BB95-3DB1E9C3C46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A98D-F8BC-4915-90DA-F0A5FD888F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090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AD63-9828-4E42-BB95-3DB1E9C3C46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A98D-F8BC-4915-90DA-F0A5FD888F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398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AD63-9828-4E42-BB95-3DB1E9C3C46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FA98D-F8BC-4915-90DA-F0A5FD888F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9717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DAD63-9828-4E42-BB95-3DB1E9C3C463}" type="datetimeFigureOut">
              <a:rPr lang="ko-KR" altLang="en-US" smtClean="0"/>
              <a:t>2021-10-13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FA98D-F8BC-4915-90DA-F0A5FD888F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097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59">
            <a:extLst>
              <a:ext uri="{FF2B5EF4-FFF2-40B4-BE49-F238E27FC236}">
                <a16:creationId xmlns:a16="http://schemas.microsoft.com/office/drawing/2014/main" id="{DB41616B-C86D-4C16-B8AE-CF29DE64EB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05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68">
            <a:extLst>
              <a:ext uri="{FF2B5EF4-FFF2-40B4-BE49-F238E27FC236}">
                <a16:creationId xmlns:a16="http://schemas.microsoft.com/office/drawing/2014/main" id="{B2151D07-6985-44C5-9CB2-843E832882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86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69">
            <a:extLst>
              <a:ext uri="{FF2B5EF4-FFF2-40B4-BE49-F238E27FC236}">
                <a16:creationId xmlns:a16="http://schemas.microsoft.com/office/drawing/2014/main" id="{41AF1C92-3154-4EFF-8802-090C693A9C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62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70">
            <a:extLst>
              <a:ext uri="{FF2B5EF4-FFF2-40B4-BE49-F238E27FC236}">
                <a16:creationId xmlns:a16="http://schemas.microsoft.com/office/drawing/2014/main" id="{C982E8BE-3B8F-437D-92BE-A5FC114EC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5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71">
            <a:extLst>
              <a:ext uri="{FF2B5EF4-FFF2-40B4-BE49-F238E27FC236}">
                <a16:creationId xmlns:a16="http://schemas.microsoft.com/office/drawing/2014/main" id="{98056E3E-7B45-43BE-A3FF-DF65488E92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72">
            <a:extLst>
              <a:ext uri="{FF2B5EF4-FFF2-40B4-BE49-F238E27FC236}">
                <a16:creationId xmlns:a16="http://schemas.microsoft.com/office/drawing/2014/main" id="{C06D0CE8-18C2-435A-AC98-71E37F9474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73">
            <a:extLst>
              <a:ext uri="{FF2B5EF4-FFF2-40B4-BE49-F238E27FC236}">
                <a16:creationId xmlns:a16="http://schemas.microsoft.com/office/drawing/2014/main" id="{A7C29AFE-B426-4CA0-B3EF-02CC7FDF5E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13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74">
            <a:extLst>
              <a:ext uri="{FF2B5EF4-FFF2-40B4-BE49-F238E27FC236}">
                <a16:creationId xmlns:a16="http://schemas.microsoft.com/office/drawing/2014/main" id="{10AD177B-B000-4957-8F5E-43D55E9745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66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75">
            <a:extLst>
              <a:ext uri="{FF2B5EF4-FFF2-40B4-BE49-F238E27FC236}">
                <a16:creationId xmlns:a16="http://schemas.microsoft.com/office/drawing/2014/main" id="{77EDFDBA-810A-4C2C-8DD8-F7D470DF42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53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76">
            <a:extLst>
              <a:ext uri="{FF2B5EF4-FFF2-40B4-BE49-F238E27FC236}">
                <a16:creationId xmlns:a16="http://schemas.microsoft.com/office/drawing/2014/main" id="{AA60E00A-2C9F-46FB-96C0-6F48FC6848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74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77">
            <a:extLst>
              <a:ext uri="{FF2B5EF4-FFF2-40B4-BE49-F238E27FC236}">
                <a16:creationId xmlns:a16="http://schemas.microsoft.com/office/drawing/2014/main" id="{444FFB7D-BE6C-40FC-8EA4-AF27A827FF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08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60">
            <a:extLst>
              <a:ext uri="{FF2B5EF4-FFF2-40B4-BE49-F238E27FC236}">
                <a16:creationId xmlns:a16="http://schemas.microsoft.com/office/drawing/2014/main" id="{9FD5D6A8-D118-456E-B621-863E648338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41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78">
            <a:extLst>
              <a:ext uri="{FF2B5EF4-FFF2-40B4-BE49-F238E27FC236}">
                <a16:creationId xmlns:a16="http://schemas.microsoft.com/office/drawing/2014/main" id="{BC87CD48-E6C6-475B-B183-8CBF6E3CAA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13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79">
            <a:extLst>
              <a:ext uri="{FF2B5EF4-FFF2-40B4-BE49-F238E27FC236}">
                <a16:creationId xmlns:a16="http://schemas.microsoft.com/office/drawing/2014/main" id="{42F719E1-2629-4C58-9B5F-2612E569AC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72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80">
            <a:extLst>
              <a:ext uri="{FF2B5EF4-FFF2-40B4-BE49-F238E27FC236}">
                <a16:creationId xmlns:a16="http://schemas.microsoft.com/office/drawing/2014/main" id="{EA4A0A9D-A47B-4914-B8A5-24142C894E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61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81">
            <a:extLst>
              <a:ext uri="{FF2B5EF4-FFF2-40B4-BE49-F238E27FC236}">
                <a16:creationId xmlns:a16="http://schemas.microsoft.com/office/drawing/2014/main" id="{6DB27FE4-ABC3-41C4-BEA6-8335B0ED4B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56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82">
            <a:extLst>
              <a:ext uri="{FF2B5EF4-FFF2-40B4-BE49-F238E27FC236}">
                <a16:creationId xmlns:a16="http://schemas.microsoft.com/office/drawing/2014/main" id="{F3D484C1-9DBF-4BD5-9C45-684055FC88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05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83">
            <a:extLst>
              <a:ext uri="{FF2B5EF4-FFF2-40B4-BE49-F238E27FC236}">
                <a16:creationId xmlns:a16="http://schemas.microsoft.com/office/drawing/2014/main" id="{918B1D1B-72B4-4DDD-9E47-FB70F14524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71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84">
            <a:extLst>
              <a:ext uri="{FF2B5EF4-FFF2-40B4-BE49-F238E27FC236}">
                <a16:creationId xmlns:a16="http://schemas.microsoft.com/office/drawing/2014/main" id="{91F9BD3C-DA78-4244-BEAF-4B012FD232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97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85">
            <a:extLst>
              <a:ext uri="{FF2B5EF4-FFF2-40B4-BE49-F238E27FC236}">
                <a16:creationId xmlns:a16="http://schemas.microsoft.com/office/drawing/2014/main" id="{1082087D-FAC8-43A0-B60F-444342F721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83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86">
            <a:extLst>
              <a:ext uri="{FF2B5EF4-FFF2-40B4-BE49-F238E27FC236}">
                <a16:creationId xmlns:a16="http://schemas.microsoft.com/office/drawing/2014/main" id="{E640D1F3-37FB-4181-BE38-8873DE027A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05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87">
            <a:extLst>
              <a:ext uri="{FF2B5EF4-FFF2-40B4-BE49-F238E27FC236}">
                <a16:creationId xmlns:a16="http://schemas.microsoft.com/office/drawing/2014/main" id="{587A5188-7E4C-4602-9720-98AA5FA229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19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61">
            <a:extLst>
              <a:ext uri="{FF2B5EF4-FFF2-40B4-BE49-F238E27FC236}">
                <a16:creationId xmlns:a16="http://schemas.microsoft.com/office/drawing/2014/main" id="{BA427383-2007-41F0-BB9E-6EBA9787D9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9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88">
            <a:extLst>
              <a:ext uri="{FF2B5EF4-FFF2-40B4-BE49-F238E27FC236}">
                <a16:creationId xmlns:a16="http://schemas.microsoft.com/office/drawing/2014/main" id="{703E1FC5-78DB-4A3B-9159-2A991BFC1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1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89">
            <a:extLst>
              <a:ext uri="{FF2B5EF4-FFF2-40B4-BE49-F238E27FC236}">
                <a16:creationId xmlns:a16="http://schemas.microsoft.com/office/drawing/2014/main" id="{56F4A839-1D61-449B-BB82-571212163C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26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90">
            <a:extLst>
              <a:ext uri="{FF2B5EF4-FFF2-40B4-BE49-F238E27FC236}">
                <a16:creationId xmlns:a16="http://schemas.microsoft.com/office/drawing/2014/main" id="{3977CFB7-DC45-4B6D-AF9D-DDE14F0944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9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91">
            <a:extLst>
              <a:ext uri="{FF2B5EF4-FFF2-40B4-BE49-F238E27FC236}">
                <a16:creationId xmlns:a16="http://schemas.microsoft.com/office/drawing/2014/main" id="{76AD52C6-BB67-42DD-803C-9D2B1CD344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84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92">
            <a:extLst>
              <a:ext uri="{FF2B5EF4-FFF2-40B4-BE49-F238E27FC236}">
                <a16:creationId xmlns:a16="http://schemas.microsoft.com/office/drawing/2014/main" id="{35D39096-666D-4110-8BC5-1171BE9C9D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56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93">
            <a:extLst>
              <a:ext uri="{FF2B5EF4-FFF2-40B4-BE49-F238E27FC236}">
                <a16:creationId xmlns:a16="http://schemas.microsoft.com/office/drawing/2014/main" id="{0B805BE9-64E3-46D4-84CB-4E8272F760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26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94">
            <a:extLst>
              <a:ext uri="{FF2B5EF4-FFF2-40B4-BE49-F238E27FC236}">
                <a16:creationId xmlns:a16="http://schemas.microsoft.com/office/drawing/2014/main" id="{A8F88CE4-0D2E-4FE6-96BF-8310E3C610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48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95">
            <a:extLst>
              <a:ext uri="{FF2B5EF4-FFF2-40B4-BE49-F238E27FC236}">
                <a16:creationId xmlns:a16="http://schemas.microsoft.com/office/drawing/2014/main" id="{776966A7-18AC-4D11-9BED-BF7589A181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05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96">
            <a:extLst>
              <a:ext uri="{FF2B5EF4-FFF2-40B4-BE49-F238E27FC236}">
                <a16:creationId xmlns:a16="http://schemas.microsoft.com/office/drawing/2014/main" id="{AC0CAE9E-D586-426F-A897-CF050095B2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58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97">
            <a:extLst>
              <a:ext uri="{FF2B5EF4-FFF2-40B4-BE49-F238E27FC236}">
                <a16:creationId xmlns:a16="http://schemas.microsoft.com/office/drawing/2014/main" id="{DC6BF796-E38F-4167-8043-B04E5B8040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7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62">
            <a:extLst>
              <a:ext uri="{FF2B5EF4-FFF2-40B4-BE49-F238E27FC236}">
                <a16:creationId xmlns:a16="http://schemas.microsoft.com/office/drawing/2014/main" id="{16190A11-2D80-4249-93B8-F67F50FFA4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21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98">
            <a:extLst>
              <a:ext uri="{FF2B5EF4-FFF2-40B4-BE49-F238E27FC236}">
                <a16:creationId xmlns:a16="http://schemas.microsoft.com/office/drawing/2014/main" id="{5E290E7A-C5CD-4757-AA6C-97509418EC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87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99">
            <a:extLst>
              <a:ext uri="{FF2B5EF4-FFF2-40B4-BE49-F238E27FC236}">
                <a16:creationId xmlns:a16="http://schemas.microsoft.com/office/drawing/2014/main" id="{00251A17-5C9B-4FE3-80F7-635004E25C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09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00">
            <a:extLst>
              <a:ext uri="{FF2B5EF4-FFF2-40B4-BE49-F238E27FC236}">
                <a16:creationId xmlns:a16="http://schemas.microsoft.com/office/drawing/2014/main" id="{46026D88-F7FA-485D-9899-317AEF0B12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378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01">
            <a:extLst>
              <a:ext uri="{FF2B5EF4-FFF2-40B4-BE49-F238E27FC236}">
                <a16:creationId xmlns:a16="http://schemas.microsoft.com/office/drawing/2014/main" id="{C32F83BC-5EB4-41F5-930C-AF6AA2A2E0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63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02">
            <a:extLst>
              <a:ext uri="{FF2B5EF4-FFF2-40B4-BE49-F238E27FC236}">
                <a16:creationId xmlns:a16="http://schemas.microsoft.com/office/drawing/2014/main" id="{07318EE1-9550-40F2-84E0-5E4DCE2CD2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29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03">
            <a:extLst>
              <a:ext uri="{FF2B5EF4-FFF2-40B4-BE49-F238E27FC236}">
                <a16:creationId xmlns:a16="http://schemas.microsoft.com/office/drawing/2014/main" id="{0673285E-E7EC-40CE-8503-AA44FAA1C3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784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04">
            <a:extLst>
              <a:ext uri="{FF2B5EF4-FFF2-40B4-BE49-F238E27FC236}">
                <a16:creationId xmlns:a16="http://schemas.microsoft.com/office/drawing/2014/main" id="{31899D20-43DC-4932-A62C-F08A3CCA77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279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05">
            <a:extLst>
              <a:ext uri="{FF2B5EF4-FFF2-40B4-BE49-F238E27FC236}">
                <a16:creationId xmlns:a16="http://schemas.microsoft.com/office/drawing/2014/main" id="{E2D5D0C7-4BD8-4A40-8F1C-B141054E00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98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06">
            <a:extLst>
              <a:ext uri="{FF2B5EF4-FFF2-40B4-BE49-F238E27FC236}">
                <a16:creationId xmlns:a16="http://schemas.microsoft.com/office/drawing/2014/main" id="{2F2B430A-AB29-4860-B2DD-DE9DECB326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86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07">
            <a:extLst>
              <a:ext uri="{FF2B5EF4-FFF2-40B4-BE49-F238E27FC236}">
                <a16:creationId xmlns:a16="http://schemas.microsoft.com/office/drawing/2014/main" id="{8FB85CD1-06CB-4C25-B8DF-BF0FE0B157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16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63">
            <a:extLst>
              <a:ext uri="{FF2B5EF4-FFF2-40B4-BE49-F238E27FC236}">
                <a16:creationId xmlns:a16="http://schemas.microsoft.com/office/drawing/2014/main" id="{3302860B-637C-4720-80FB-7FB5A1AD18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77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08">
            <a:extLst>
              <a:ext uri="{FF2B5EF4-FFF2-40B4-BE49-F238E27FC236}">
                <a16:creationId xmlns:a16="http://schemas.microsoft.com/office/drawing/2014/main" id="{5539ECD3-D670-45F2-B67C-A37B62ECE7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691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09">
            <a:extLst>
              <a:ext uri="{FF2B5EF4-FFF2-40B4-BE49-F238E27FC236}">
                <a16:creationId xmlns:a16="http://schemas.microsoft.com/office/drawing/2014/main" id="{003D434E-569B-4E06-899D-29F29DD13D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154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10">
            <a:extLst>
              <a:ext uri="{FF2B5EF4-FFF2-40B4-BE49-F238E27FC236}">
                <a16:creationId xmlns:a16="http://schemas.microsoft.com/office/drawing/2014/main" id="{382E4881-37BC-45F0-828C-A7DCF8FE05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774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11">
            <a:extLst>
              <a:ext uri="{FF2B5EF4-FFF2-40B4-BE49-F238E27FC236}">
                <a16:creationId xmlns:a16="http://schemas.microsoft.com/office/drawing/2014/main" id="{B8C2A22B-7B0B-4920-AEE4-DF05E2F17A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725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12">
            <a:extLst>
              <a:ext uri="{FF2B5EF4-FFF2-40B4-BE49-F238E27FC236}">
                <a16:creationId xmlns:a16="http://schemas.microsoft.com/office/drawing/2014/main" id="{BFD92FA5-8393-405E-970A-58BBD15693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03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13">
            <a:extLst>
              <a:ext uri="{FF2B5EF4-FFF2-40B4-BE49-F238E27FC236}">
                <a16:creationId xmlns:a16="http://schemas.microsoft.com/office/drawing/2014/main" id="{2C5D3D20-4D81-4C35-A072-BA8253A62E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841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14">
            <a:extLst>
              <a:ext uri="{FF2B5EF4-FFF2-40B4-BE49-F238E27FC236}">
                <a16:creationId xmlns:a16="http://schemas.microsoft.com/office/drawing/2014/main" id="{F113A3D3-DF0A-4EC5-880E-0A15663BE7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742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15">
            <a:extLst>
              <a:ext uri="{FF2B5EF4-FFF2-40B4-BE49-F238E27FC236}">
                <a16:creationId xmlns:a16="http://schemas.microsoft.com/office/drawing/2014/main" id="{721494B7-BC69-41FC-A2D2-EC1722BDA1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021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16">
            <a:extLst>
              <a:ext uri="{FF2B5EF4-FFF2-40B4-BE49-F238E27FC236}">
                <a16:creationId xmlns:a16="http://schemas.microsoft.com/office/drawing/2014/main" id="{656FD50C-D598-4611-94E8-9BB9E83DCF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44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17">
            <a:extLst>
              <a:ext uri="{FF2B5EF4-FFF2-40B4-BE49-F238E27FC236}">
                <a16:creationId xmlns:a16="http://schemas.microsoft.com/office/drawing/2014/main" id="{4FB8710B-10C9-48AF-846E-222655E573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28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64">
            <a:extLst>
              <a:ext uri="{FF2B5EF4-FFF2-40B4-BE49-F238E27FC236}">
                <a16:creationId xmlns:a16="http://schemas.microsoft.com/office/drawing/2014/main" id="{B20A16EF-6AC1-476C-A496-7936DF84C8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689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18">
            <a:extLst>
              <a:ext uri="{FF2B5EF4-FFF2-40B4-BE49-F238E27FC236}">
                <a16:creationId xmlns:a16="http://schemas.microsoft.com/office/drawing/2014/main" id="{8523C152-6D03-47C7-9298-47CDFC8F1E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882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19">
            <a:extLst>
              <a:ext uri="{FF2B5EF4-FFF2-40B4-BE49-F238E27FC236}">
                <a16:creationId xmlns:a16="http://schemas.microsoft.com/office/drawing/2014/main" id="{F5241CC4-E740-4F9F-B6AB-2048D0ACF2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511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20">
            <a:extLst>
              <a:ext uri="{FF2B5EF4-FFF2-40B4-BE49-F238E27FC236}">
                <a16:creationId xmlns:a16="http://schemas.microsoft.com/office/drawing/2014/main" id="{D8204E0E-23DB-4B55-BE76-BF4BF3102D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651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21">
            <a:extLst>
              <a:ext uri="{FF2B5EF4-FFF2-40B4-BE49-F238E27FC236}">
                <a16:creationId xmlns:a16="http://schemas.microsoft.com/office/drawing/2014/main" id="{F00A4B14-870B-40AC-829F-05A966F81E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781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22">
            <a:extLst>
              <a:ext uri="{FF2B5EF4-FFF2-40B4-BE49-F238E27FC236}">
                <a16:creationId xmlns:a16="http://schemas.microsoft.com/office/drawing/2014/main" id="{37A87E7A-59DC-477C-97C6-01550700C3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297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23">
            <a:extLst>
              <a:ext uri="{FF2B5EF4-FFF2-40B4-BE49-F238E27FC236}">
                <a16:creationId xmlns:a16="http://schemas.microsoft.com/office/drawing/2014/main" id="{17420412-91F7-4127-836B-424F19CAE5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924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24">
            <a:extLst>
              <a:ext uri="{FF2B5EF4-FFF2-40B4-BE49-F238E27FC236}">
                <a16:creationId xmlns:a16="http://schemas.microsoft.com/office/drawing/2014/main" id="{18A5983E-F102-4A40-AC3A-98D8B97113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088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25">
            <a:extLst>
              <a:ext uri="{FF2B5EF4-FFF2-40B4-BE49-F238E27FC236}">
                <a16:creationId xmlns:a16="http://schemas.microsoft.com/office/drawing/2014/main" id="{3B19B320-4932-411E-88E2-055664E705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040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26">
            <a:extLst>
              <a:ext uri="{FF2B5EF4-FFF2-40B4-BE49-F238E27FC236}">
                <a16:creationId xmlns:a16="http://schemas.microsoft.com/office/drawing/2014/main" id="{FCB42368-7F26-4816-ABC1-8E84805CD0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540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27">
            <a:extLst>
              <a:ext uri="{FF2B5EF4-FFF2-40B4-BE49-F238E27FC236}">
                <a16:creationId xmlns:a16="http://schemas.microsoft.com/office/drawing/2014/main" id="{562427EE-FA7D-4350-9873-A34508D286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85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65">
            <a:extLst>
              <a:ext uri="{FF2B5EF4-FFF2-40B4-BE49-F238E27FC236}">
                <a16:creationId xmlns:a16="http://schemas.microsoft.com/office/drawing/2014/main" id="{C4DB914C-9253-495C-A934-EDA7175EE9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351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28">
            <a:extLst>
              <a:ext uri="{FF2B5EF4-FFF2-40B4-BE49-F238E27FC236}">
                <a16:creationId xmlns:a16="http://schemas.microsoft.com/office/drawing/2014/main" id="{89D3B386-89D3-4910-89F8-7BEA72889D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230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29">
            <a:extLst>
              <a:ext uri="{FF2B5EF4-FFF2-40B4-BE49-F238E27FC236}">
                <a16:creationId xmlns:a16="http://schemas.microsoft.com/office/drawing/2014/main" id="{C25AE8B7-0530-464B-9279-ED74AADEF2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26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30">
            <a:extLst>
              <a:ext uri="{FF2B5EF4-FFF2-40B4-BE49-F238E27FC236}">
                <a16:creationId xmlns:a16="http://schemas.microsoft.com/office/drawing/2014/main" id="{2CA02884-7947-468D-90B6-E6EE6BDB4C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58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31">
            <a:extLst>
              <a:ext uri="{FF2B5EF4-FFF2-40B4-BE49-F238E27FC236}">
                <a16:creationId xmlns:a16="http://schemas.microsoft.com/office/drawing/2014/main" id="{3D541C61-D952-4390-B964-4DD0D664A0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572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32">
            <a:extLst>
              <a:ext uri="{FF2B5EF4-FFF2-40B4-BE49-F238E27FC236}">
                <a16:creationId xmlns:a16="http://schemas.microsoft.com/office/drawing/2014/main" id="{4D65AB39-5FA2-4A0D-B015-F447133DFB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155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33">
            <a:extLst>
              <a:ext uri="{FF2B5EF4-FFF2-40B4-BE49-F238E27FC236}">
                <a16:creationId xmlns:a16="http://schemas.microsoft.com/office/drawing/2014/main" id="{FE7277A8-7693-401A-B021-8C533F3EB2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654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34">
            <a:extLst>
              <a:ext uri="{FF2B5EF4-FFF2-40B4-BE49-F238E27FC236}">
                <a16:creationId xmlns:a16="http://schemas.microsoft.com/office/drawing/2014/main" id="{40423C7E-F343-4AFF-A6B8-2907F9381C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858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35">
            <a:extLst>
              <a:ext uri="{FF2B5EF4-FFF2-40B4-BE49-F238E27FC236}">
                <a16:creationId xmlns:a16="http://schemas.microsoft.com/office/drawing/2014/main" id="{FD0EF7DF-4FF9-4755-B75B-F2D0F4CE1E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30" y="642938"/>
            <a:ext cx="3944342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136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36">
            <a:extLst>
              <a:ext uri="{FF2B5EF4-FFF2-40B4-BE49-F238E27FC236}">
                <a16:creationId xmlns:a16="http://schemas.microsoft.com/office/drawing/2014/main" id="{606DA66C-E8A2-400C-BCFF-59B906A19F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55" y="642938"/>
            <a:ext cx="7837091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777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37">
            <a:extLst>
              <a:ext uri="{FF2B5EF4-FFF2-40B4-BE49-F238E27FC236}">
                <a16:creationId xmlns:a16="http://schemas.microsoft.com/office/drawing/2014/main" id="{6FCC0622-33FD-40B4-9C4D-0F49B92227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55" y="642938"/>
            <a:ext cx="7837091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01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66">
            <a:extLst>
              <a:ext uri="{FF2B5EF4-FFF2-40B4-BE49-F238E27FC236}">
                <a16:creationId xmlns:a16="http://schemas.microsoft.com/office/drawing/2014/main" id="{90B9742E-D319-4049-B762-A5958258C6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634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38">
            <a:extLst>
              <a:ext uri="{FF2B5EF4-FFF2-40B4-BE49-F238E27FC236}">
                <a16:creationId xmlns:a16="http://schemas.microsoft.com/office/drawing/2014/main" id="{B0CEF9A8-FB7F-49F7-A11B-571F8B24D0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393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339">
            <a:extLst>
              <a:ext uri="{FF2B5EF4-FFF2-40B4-BE49-F238E27FC236}">
                <a16:creationId xmlns:a16="http://schemas.microsoft.com/office/drawing/2014/main" id="{727EF034-D10E-42B9-8B8F-FACBD3326F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53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can0267">
            <a:extLst>
              <a:ext uri="{FF2B5EF4-FFF2-40B4-BE49-F238E27FC236}">
                <a16:creationId xmlns:a16="http://schemas.microsoft.com/office/drawing/2014/main" id="{46C7BC01-2586-4D8A-8947-D8EB74D8F8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42938"/>
            <a:ext cx="39624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99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A4 용지(210x297mm)</PresentationFormat>
  <Paragraphs>0</Paragraphs>
  <Slides>81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문광선</dc:creator>
  <cp:lastModifiedBy>문광선</cp:lastModifiedBy>
  <cp:revision>1</cp:revision>
  <dcterms:created xsi:type="dcterms:W3CDTF">2021-10-13T07:19:27Z</dcterms:created>
  <dcterms:modified xsi:type="dcterms:W3CDTF">2021-10-13T07:20:12Z</dcterms:modified>
</cp:coreProperties>
</file>