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906000" cy="6858000" type="A4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4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739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376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08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907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299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84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273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700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3434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815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955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193BC-FCCF-4BA2-A7E2-67237B62393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2CCFE-4C95-4304-A9F3-E7C37D1DD0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53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60)">
            <a:extLst>
              <a:ext uri="{FF2B5EF4-FFF2-40B4-BE49-F238E27FC236}">
                <a16:creationId xmlns:a16="http://schemas.microsoft.com/office/drawing/2014/main" id="{D182C374-DD2B-49D9-9A0B-ECFADD16F2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68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69)">
            <a:extLst>
              <a:ext uri="{FF2B5EF4-FFF2-40B4-BE49-F238E27FC236}">
                <a16:creationId xmlns:a16="http://schemas.microsoft.com/office/drawing/2014/main" id="{D46EBBCF-7159-4ADE-A423-ED2D44BCF0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03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70)">
            <a:extLst>
              <a:ext uri="{FF2B5EF4-FFF2-40B4-BE49-F238E27FC236}">
                <a16:creationId xmlns:a16="http://schemas.microsoft.com/office/drawing/2014/main" id="{F1B912FA-FFE0-4C88-8DE8-D205B14417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5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71)">
            <a:extLst>
              <a:ext uri="{FF2B5EF4-FFF2-40B4-BE49-F238E27FC236}">
                <a16:creationId xmlns:a16="http://schemas.microsoft.com/office/drawing/2014/main" id="{A4E5785C-DBFA-48ED-B8A2-5DE1CD5F0A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5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72)">
            <a:extLst>
              <a:ext uri="{FF2B5EF4-FFF2-40B4-BE49-F238E27FC236}">
                <a16:creationId xmlns:a16="http://schemas.microsoft.com/office/drawing/2014/main" id="{1D7FB258-D58C-4203-B769-E9D62954FE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48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73)">
            <a:extLst>
              <a:ext uri="{FF2B5EF4-FFF2-40B4-BE49-F238E27FC236}">
                <a16:creationId xmlns:a16="http://schemas.microsoft.com/office/drawing/2014/main" id="{96C7F28D-5D62-457C-B795-660226F428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29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74)">
            <a:extLst>
              <a:ext uri="{FF2B5EF4-FFF2-40B4-BE49-F238E27FC236}">
                <a16:creationId xmlns:a16="http://schemas.microsoft.com/office/drawing/2014/main" id="{C6BBB8E6-E66A-4B0F-A87D-DD321734D5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05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75)">
            <a:extLst>
              <a:ext uri="{FF2B5EF4-FFF2-40B4-BE49-F238E27FC236}">
                <a16:creationId xmlns:a16="http://schemas.microsoft.com/office/drawing/2014/main" id="{C0136E01-A340-4FEE-AABD-EEA8BFA1A7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70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76)">
            <a:extLst>
              <a:ext uri="{FF2B5EF4-FFF2-40B4-BE49-F238E27FC236}">
                <a16:creationId xmlns:a16="http://schemas.microsoft.com/office/drawing/2014/main" id="{F9EE9A33-53D0-49CC-A445-C163ECB61B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02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77)">
            <a:extLst>
              <a:ext uri="{FF2B5EF4-FFF2-40B4-BE49-F238E27FC236}">
                <a16:creationId xmlns:a16="http://schemas.microsoft.com/office/drawing/2014/main" id="{4572DA64-BC8B-4917-A95A-CD8E2997AA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12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78)">
            <a:extLst>
              <a:ext uri="{FF2B5EF4-FFF2-40B4-BE49-F238E27FC236}">
                <a16:creationId xmlns:a16="http://schemas.microsoft.com/office/drawing/2014/main" id="{ACA60E35-FF6D-4165-855B-2754BBC12E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8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61)">
            <a:extLst>
              <a:ext uri="{FF2B5EF4-FFF2-40B4-BE49-F238E27FC236}">
                <a16:creationId xmlns:a16="http://schemas.microsoft.com/office/drawing/2014/main" id="{B3486D5D-E305-44F0-A07F-9979E7D094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23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79)">
            <a:extLst>
              <a:ext uri="{FF2B5EF4-FFF2-40B4-BE49-F238E27FC236}">
                <a16:creationId xmlns:a16="http://schemas.microsoft.com/office/drawing/2014/main" id="{9450A1AE-751F-4E9D-8D8E-C9FED95567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45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80)">
            <a:extLst>
              <a:ext uri="{FF2B5EF4-FFF2-40B4-BE49-F238E27FC236}">
                <a16:creationId xmlns:a16="http://schemas.microsoft.com/office/drawing/2014/main" id="{23636D6A-FE15-4AA1-B8BB-44CCCEC01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4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81)">
            <a:extLst>
              <a:ext uri="{FF2B5EF4-FFF2-40B4-BE49-F238E27FC236}">
                <a16:creationId xmlns:a16="http://schemas.microsoft.com/office/drawing/2014/main" id="{F940A0D5-0D6D-45A9-87C1-6F6F9F45A4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6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82)">
            <a:extLst>
              <a:ext uri="{FF2B5EF4-FFF2-40B4-BE49-F238E27FC236}">
                <a16:creationId xmlns:a16="http://schemas.microsoft.com/office/drawing/2014/main" id="{AD03DDB1-D8FF-4F1F-B5E8-275C1F1172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25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83)">
            <a:extLst>
              <a:ext uri="{FF2B5EF4-FFF2-40B4-BE49-F238E27FC236}">
                <a16:creationId xmlns:a16="http://schemas.microsoft.com/office/drawing/2014/main" id="{77A6AE5F-575E-4387-92F7-ABB797A600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28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84)">
            <a:extLst>
              <a:ext uri="{FF2B5EF4-FFF2-40B4-BE49-F238E27FC236}">
                <a16:creationId xmlns:a16="http://schemas.microsoft.com/office/drawing/2014/main" id="{158B5CFE-7A57-46DE-9E39-447399ABF2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90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85)">
            <a:extLst>
              <a:ext uri="{FF2B5EF4-FFF2-40B4-BE49-F238E27FC236}">
                <a16:creationId xmlns:a16="http://schemas.microsoft.com/office/drawing/2014/main" id="{68BDB495-CB96-4032-BF2C-847CED677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26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86)">
            <a:extLst>
              <a:ext uri="{FF2B5EF4-FFF2-40B4-BE49-F238E27FC236}">
                <a16:creationId xmlns:a16="http://schemas.microsoft.com/office/drawing/2014/main" id="{594F47FE-62E8-4351-8B73-7D8F264A14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43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87)">
            <a:extLst>
              <a:ext uri="{FF2B5EF4-FFF2-40B4-BE49-F238E27FC236}">
                <a16:creationId xmlns:a16="http://schemas.microsoft.com/office/drawing/2014/main" id="{7872001C-0772-4FA5-A47F-CF3256A76B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37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88)">
            <a:extLst>
              <a:ext uri="{FF2B5EF4-FFF2-40B4-BE49-F238E27FC236}">
                <a16:creationId xmlns:a16="http://schemas.microsoft.com/office/drawing/2014/main" id="{D164B06B-2EE0-43E8-A387-1A567441F3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62)">
            <a:extLst>
              <a:ext uri="{FF2B5EF4-FFF2-40B4-BE49-F238E27FC236}">
                <a16:creationId xmlns:a16="http://schemas.microsoft.com/office/drawing/2014/main" id="{FF18A65C-4AF2-4FF7-AC25-07C5321F85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96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89)">
            <a:extLst>
              <a:ext uri="{FF2B5EF4-FFF2-40B4-BE49-F238E27FC236}">
                <a16:creationId xmlns:a16="http://schemas.microsoft.com/office/drawing/2014/main" id="{73D1FA9D-0356-49FE-9F37-1538E5D7F1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5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90)">
            <a:extLst>
              <a:ext uri="{FF2B5EF4-FFF2-40B4-BE49-F238E27FC236}">
                <a16:creationId xmlns:a16="http://schemas.microsoft.com/office/drawing/2014/main" id="{32C03C31-CD3B-4C33-8DDC-91CBC46262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32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91)">
            <a:extLst>
              <a:ext uri="{FF2B5EF4-FFF2-40B4-BE49-F238E27FC236}">
                <a16:creationId xmlns:a16="http://schemas.microsoft.com/office/drawing/2014/main" id="{8BC26A20-4A66-42CB-96DB-1DB4B7D03D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57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92)">
            <a:extLst>
              <a:ext uri="{FF2B5EF4-FFF2-40B4-BE49-F238E27FC236}">
                <a16:creationId xmlns:a16="http://schemas.microsoft.com/office/drawing/2014/main" id="{01A7A4CD-D793-430A-A0F6-2D3B9810D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69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93)">
            <a:extLst>
              <a:ext uri="{FF2B5EF4-FFF2-40B4-BE49-F238E27FC236}">
                <a16:creationId xmlns:a16="http://schemas.microsoft.com/office/drawing/2014/main" id="{0186E2B1-9E74-4EF3-9A34-505E81A873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93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94)">
            <a:extLst>
              <a:ext uri="{FF2B5EF4-FFF2-40B4-BE49-F238E27FC236}">
                <a16:creationId xmlns:a16="http://schemas.microsoft.com/office/drawing/2014/main" id="{258A65AD-B912-4442-899F-EC23964406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93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95)">
            <a:extLst>
              <a:ext uri="{FF2B5EF4-FFF2-40B4-BE49-F238E27FC236}">
                <a16:creationId xmlns:a16="http://schemas.microsoft.com/office/drawing/2014/main" id="{B6EAC4CD-0B76-441C-9AAB-87AFF10173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95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96)">
            <a:extLst>
              <a:ext uri="{FF2B5EF4-FFF2-40B4-BE49-F238E27FC236}">
                <a16:creationId xmlns:a16="http://schemas.microsoft.com/office/drawing/2014/main" id="{A77EE3BF-06A6-4EF6-AF23-039BBF170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24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97)">
            <a:extLst>
              <a:ext uri="{FF2B5EF4-FFF2-40B4-BE49-F238E27FC236}">
                <a16:creationId xmlns:a16="http://schemas.microsoft.com/office/drawing/2014/main" id="{3477DA80-47CF-44FE-95B6-5754A96133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46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98)">
            <a:extLst>
              <a:ext uri="{FF2B5EF4-FFF2-40B4-BE49-F238E27FC236}">
                <a16:creationId xmlns:a16="http://schemas.microsoft.com/office/drawing/2014/main" id="{F9A99011-10F5-4D4D-AE93-1DECACAB6D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0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63)">
            <a:extLst>
              <a:ext uri="{FF2B5EF4-FFF2-40B4-BE49-F238E27FC236}">
                <a16:creationId xmlns:a16="http://schemas.microsoft.com/office/drawing/2014/main" id="{AF872347-13BB-496A-A254-848F3FAED6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98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99)">
            <a:extLst>
              <a:ext uri="{FF2B5EF4-FFF2-40B4-BE49-F238E27FC236}">
                <a16:creationId xmlns:a16="http://schemas.microsoft.com/office/drawing/2014/main" id="{7AC8A5A4-BB51-4C9F-BF1D-675A18C2C9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8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00)">
            <a:extLst>
              <a:ext uri="{FF2B5EF4-FFF2-40B4-BE49-F238E27FC236}">
                <a16:creationId xmlns:a16="http://schemas.microsoft.com/office/drawing/2014/main" id="{D13346CD-6EA1-4A7E-AC5F-32AC8C6883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40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01)">
            <a:extLst>
              <a:ext uri="{FF2B5EF4-FFF2-40B4-BE49-F238E27FC236}">
                <a16:creationId xmlns:a16="http://schemas.microsoft.com/office/drawing/2014/main" id="{89F23649-E2C2-43A5-B691-18AB22F93E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69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02)">
            <a:extLst>
              <a:ext uri="{FF2B5EF4-FFF2-40B4-BE49-F238E27FC236}">
                <a16:creationId xmlns:a16="http://schemas.microsoft.com/office/drawing/2014/main" id="{ABEE2593-F2BA-4A3C-8415-044B1A5DDA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3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03)">
            <a:extLst>
              <a:ext uri="{FF2B5EF4-FFF2-40B4-BE49-F238E27FC236}">
                <a16:creationId xmlns:a16="http://schemas.microsoft.com/office/drawing/2014/main" id="{FD627490-72C2-4730-AF14-423CA7222B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72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04)">
            <a:extLst>
              <a:ext uri="{FF2B5EF4-FFF2-40B4-BE49-F238E27FC236}">
                <a16:creationId xmlns:a16="http://schemas.microsoft.com/office/drawing/2014/main" id="{06A76AB1-6210-45FF-9B24-27FF79C0C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55" y="642938"/>
            <a:ext cx="7837091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41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05)">
            <a:extLst>
              <a:ext uri="{FF2B5EF4-FFF2-40B4-BE49-F238E27FC236}">
                <a16:creationId xmlns:a16="http://schemas.microsoft.com/office/drawing/2014/main" id="{3F0D0985-0D06-4149-84CA-1C70292BD8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75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06)">
            <a:extLst>
              <a:ext uri="{FF2B5EF4-FFF2-40B4-BE49-F238E27FC236}">
                <a16:creationId xmlns:a16="http://schemas.microsoft.com/office/drawing/2014/main" id="{49CB1308-9AD1-4D2B-9450-FE09B7E6D7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98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07)">
            <a:extLst>
              <a:ext uri="{FF2B5EF4-FFF2-40B4-BE49-F238E27FC236}">
                <a16:creationId xmlns:a16="http://schemas.microsoft.com/office/drawing/2014/main" id="{121BC1C2-9302-41AE-A632-200DD1F6DD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582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08)">
            <a:extLst>
              <a:ext uri="{FF2B5EF4-FFF2-40B4-BE49-F238E27FC236}">
                <a16:creationId xmlns:a16="http://schemas.microsoft.com/office/drawing/2014/main" id="{5E34983D-BBE2-470B-8126-E4F16FB5DF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69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64)">
            <a:extLst>
              <a:ext uri="{FF2B5EF4-FFF2-40B4-BE49-F238E27FC236}">
                <a16:creationId xmlns:a16="http://schemas.microsoft.com/office/drawing/2014/main" id="{7FF9602C-0C8C-4433-B7BC-7EA13D31B9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192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09)">
            <a:extLst>
              <a:ext uri="{FF2B5EF4-FFF2-40B4-BE49-F238E27FC236}">
                <a16:creationId xmlns:a16="http://schemas.microsoft.com/office/drawing/2014/main" id="{016BB008-818F-4F81-A845-6DFDF3E8B0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84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10)">
            <a:extLst>
              <a:ext uri="{FF2B5EF4-FFF2-40B4-BE49-F238E27FC236}">
                <a16:creationId xmlns:a16="http://schemas.microsoft.com/office/drawing/2014/main" id="{5CB9F9BE-3A62-41E9-A527-4F4E92A103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21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11)">
            <a:extLst>
              <a:ext uri="{FF2B5EF4-FFF2-40B4-BE49-F238E27FC236}">
                <a16:creationId xmlns:a16="http://schemas.microsoft.com/office/drawing/2014/main" id="{4FC4EA82-662C-4C4E-B0A8-09B1BA3C0E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247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12)">
            <a:extLst>
              <a:ext uri="{FF2B5EF4-FFF2-40B4-BE49-F238E27FC236}">
                <a16:creationId xmlns:a16="http://schemas.microsoft.com/office/drawing/2014/main" id="{849888CB-69BC-4040-8E33-BD21A5DBFD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961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13)">
            <a:extLst>
              <a:ext uri="{FF2B5EF4-FFF2-40B4-BE49-F238E27FC236}">
                <a16:creationId xmlns:a16="http://schemas.microsoft.com/office/drawing/2014/main" id="{B151EAA2-8CFA-401F-9F5D-31344795FA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412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14)">
            <a:extLst>
              <a:ext uri="{FF2B5EF4-FFF2-40B4-BE49-F238E27FC236}">
                <a16:creationId xmlns:a16="http://schemas.microsoft.com/office/drawing/2014/main" id="{FCDA5B87-CE29-4532-B0EA-B04B8A9D19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550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15)">
            <a:extLst>
              <a:ext uri="{FF2B5EF4-FFF2-40B4-BE49-F238E27FC236}">
                <a16:creationId xmlns:a16="http://schemas.microsoft.com/office/drawing/2014/main" id="{C4E29EED-1775-4411-A148-E78AA5695D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57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16)">
            <a:extLst>
              <a:ext uri="{FF2B5EF4-FFF2-40B4-BE49-F238E27FC236}">
                <a16:creationId xmlns:a16="http://schemas.microsoft.com/office/drawing/2014/main" id="{2CD628E2-C4ED-4EA8-A448-1B89FAA52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471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17)">
            <a:extLst>
              <a:ext uri="{FF2B5EF4-FFF2-40B4-BE49-F238E27FC236}">
                <a16:creationId xmlns:a16="http://schemas.microsoft.com/office/drawing/2014/main" id="{477A6C4F-1544-4AC3-B8B7-8D7F3D87A7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535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18)">
            <a:extLst>
              <a:ext uri="{FF2B5EF4-FFF2-40B4-BE49-F238E27FC236}">
                <a16:creationId xmlns:a16="http://schemas.microsoft.com/office/drawing/2014/main" id="{91562E1D-0D9E-4174-ABB2-15A0B82C11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2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65)">
            <a:extLst>
              <a:ext uri="{FF2B5EF4-FFF2-40B4-BE49-F238E27FC236}">
                <a16:creationId xmlns:a16="http://schemas.microsoft.com/office/drawing/2014/main" id="{667A6019-466F-4FBB-B876-C7D91D31F4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358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119)">
            <a:extLst>
              <a:ext uri="{FF2B5EF4-FFF2-40B4-BE49-F238E27FC236}">
                <a16:creationId xmlns:a16="http://schemas.microsoft.com/office/drawing/2014/main" id="{FDD3FE7C-92B2-4DB6-9015-68B213EC24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90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66)">
            <a:extLst>
              <a:ext uri="{FF2B5EF4-FFF2-40B4-BE49-F238E27FC236}">
                <a16:creationId xmlns:a16="http://schemas.microsoft.com/office/drawing/2014/main" id="{143A660E-51F4-4B27-865E-B02113DFC8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33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67)">
            <a:extLst>
              <a:ext uri="{FF2B5EF4-FFF2-40B4-BE49-F238E27FC236}">
                <a16:creationId xmlns:a16="http://schemas.microsoft.com/office/drawing/2014/main" id="{94E827CE-4A86-4F44-BBA5-039479C28F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4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정00 (68)">
            <a:extLst>
              <a:ext uri="{FF2B5EF4-FFF2-40B4-BE49-F238E27FC236}">
                <a16:creationId xmlns:a16="http://schemas.microsoft.com/office/drawing/2014/main" id="{F0CB86B5-BCC4-458F-9BD3-B182F3F570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25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A4 용지(210x297mm)</PresentationFormat>
  <Paragraphs>0</Paragraphs>
  <Slides>60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문광선</dc:creator>
  <cp:lastModifiedBy>문광선</cp:lastModifiedBy>
  <cp:revision>1</cp:revision>
  <dcterms:created xsi:type="dcterms:W3CDTF">2021-10-13T07:21:41Z</dcterms:created>
  <dcterms:modified xsi:type="dcterms:W3CDTF">2021-10-13T07:22:43Z</dcterms:modified>
</cp:coreProperties>
</file>