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18288000" cy="10287000"/>
  <p:notesSz cx="6858000" cy="9144000"/>
  <p:embeddedFontLst>
    <p:embeddedFont>
      <p:font typeface="210 국민체조" charset="1" panose="02020603020101020101"/>
      <p:regular r:id="rId52"/>
    </p:embeddedFont>
    <p:embeddedFont>
      <p:font typeface="TDTD순고딕" charset="1" panose="02000603000000000000"/>
      <p:regular r:id="rId53"/>
    </p:embeddedFont>
    <p:embeddedFont>
      <p:font typeface="Arita Buri Light" charset="1" panose="02020603020101020101"/>
      <p:regular r:id="rId54"/>
    </p:embeddedFont>
    <p:embeddedFont>
      <p:font typeface="Germania One" charset="1" panose="020B0700020200000000"/>
      <p:regular r:id="rId55"/>
    </p:embeddedFont>
    <p:embeddedFont>
      <p:font typeface="Noto Sans Kr" charset="1" panose="020B0200000000000000"/>
      <p:regular r:id="rId56"/>
    </p:embeddedFont>
    <p:embeddedFont>
      <p:font typeface="Noto Sans Kr Bold" charset="1" panose="020B0200000000000000"/>
      <p:regular r:id="rId57"/>
    </p:embeddedFont>
    <p:embeddedFont>
      <p:font typeface="Arita Buri Bold" charset="1" panose="02020603020101020101"/>
      <p:regular r:id="rId58"/>
    </p:embeddedFont>
    <p:embeddedFont>
      <p:font typeface="Arita Buri Italics" charset="1" panose="0200050300000000000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7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sp>
        <p:nvSpPr>
          <p:cNvPr name="Freeform 21" id="21"/>
          <p:cNvSpPr/>
          <p:nvPr/>
        </p:nvSpPr>
        <p:spPr>
          <a:xfrm flipH="false" flipV="false" rot="0">
            <a:off x="15218139" y="7514955"/>
            <a:ext cx="1424607" cy="1372803"/>
          </a:xfrm>
          <a:custGeom>
            <a:avLst/>
            <a:gdLst/>
            <a:ahLst/>
            <a:cxnLst/>
            <a:rect r="r" b="b" t="t" l="l"/>
            <a:pathLst>
              <a:path h="1372803" w="1424607">
                <a:moveTo>
                  <a:pt x="0" y="0"/>
                </a:moveTo>
                <a:lnTo>
                  <a:pt x="1424606" y="0"/>
                </a:lnTo>
                <a:lnTo>
                  <a:pt x="1424606" y="1372803"/>
                </a:lnTo>
                <a:lnTo>
                  <a:pt x="0" y="1372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309249" y="3988617"/>
            <a:ext cx="11669502" cy="1576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HTTP Caching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736812" y="8528956"/>
            <a:ext cx="314487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-42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20303 박순민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660123" y="5364605"/>
            <a:ext cx="10967753" cy="1293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4"/>
              </a:lnSpc>
            </a:pPr>
            <a:r>
              <a:rPr lang="en-US" sz="7181" spc="179">
                <a:solidFill>
                  <a:srgbClr val="BEC3DB"/>
                </a:solidFill>
                <a:latin typeface="Arita Buri Light"/>
                <a:ea typeface="Arita Buri Light"/>
                <a:cs typeface="Arita Buri Light"/>
                <a:sym typeface="Arita Buri Light"/>
              </a:rPr>
              <a:t>파</a:t>
            </a:r>
            <a:r>
              <a:rPr lang="en-US" sz="7181" spc="179">
                <a:solidFill>
                  <a:srgbClr val="BEC3DB"/>
                </a:solidFill>
                <a:latin typeface="Arita Buri Light"/>
                <a:ea typeface="Arita Buri Light"/>
                <a:cs typeface="Arita Buri Light"/>
                <a:sym typeface="Arita Buri Light"/>
              </a:rPr>
              <a:t>일 최적화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50" id="50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1" id="51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2" id="52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53" id="53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5" id="55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6" id="56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9" id="59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2" id="62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5" id="65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8" id="68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0" id="70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71" id="71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73" id="73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7586014" y="3297020"/>
            <a:ext cx="3115973" cy="3115973"/>
          </a:xfrm>
          <a:custGeom>
            <a:avLst/>
            <a:gdLst/>
            <a:ahLst/>
            <a:cxnLst/>
            <a:rect r="r" b="b" t="t" l="l"/>
            <a:pathLst>
              <a:path h="3115973" w="3115973">
                <a:moveTo>
                  <a:pt x="0" y="0"/>
                </a:moveTo>
                <a:lnTo>
                  <a:pt x="3115972" y="0"/>
                </a:lnTo>
                <a:lnTo>
                  <a:pt x="3115972" y="3115973"/>
                </a:lnTo>
                <a:lnTo>
                  <a:pt x="0" y="311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2923800" y="4126035"/>
            <a:ext cx="1682371" cy="183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8"/>
              </a:lnSpc>
            </a:pPr>
            <a:r>
              <a:rPr lang="en-US" sz="1082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916329" y="6774943"/>
            <a:ext cx="658770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if-none-match : "6a474321"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2858610" y="5726731"/>
            <a:ext cx="1812752" cy="855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43"/>
              </a:lnSpc>
            </a:pPr>
            <a:r>
              <a:rPr lang="en-US" sz="503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전달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751428" y="3465716"/>
            <a:ext cx="478514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if-none-match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4900361" y="4580141"/>
            <a:ext cx="8487279" cy="160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5"/>
              </a:lnSpc>
            </a:pPr>
            <a:r>
              <a:rPr lang="en-US" sz="4625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식별자를 통해 변화가 없으면 cache 된 것을 사용하는 프로세스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751428" y="3465716"/>
            <a:ext cx="478514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true">
                <a:solidFill>
                  <a:srgbClr val="000000">
                    <a:alpha val="4706"/>
                  </a:srgbClr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if-none-match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4900361" y="4580141"/>
            <a:ext cx="8487279" cy="160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5"/>
              </a:lnSpc>
            </a:pPr>
            <a:r>
              <a:rPr lang="en-US" sz="4625">
                <a:solidFill>
                  <a:srgbClr val="000000">
                    <a:alpha val="4706"/>
                  </a:srgbClr>
                </a:solidFill>
                <a:latin typeface="Noto Sans Kr"/>
                <a:ea typeface="Noto Sans Kr"/>
                <a:cs typeface="Noto Sans Kr"/>
                <a:sym typeface="Noto Sans Kr"/>
              </a:rPr>
              <a:t>식별자를 통해 변화가 없으면 cache 된 것을 사용하는 프로세스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4993770" y="3616841"/>
            <a:ext cx="2339829" cy="77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18"/>
              </a:lnSpc>
            </a:pPr>
            <a:r>
              <a:rPr lang="en-US" sz="4513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변화 X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3962274" y="4819967"/>
            <a:ext cx="425326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304</a:t>
            </a: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Not Modified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3764366" y="6221757"/>
            <a:ext cx="479863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옛 파일 그대로 사용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146901" y="3616841"/>
            <a:ext cx="3328594" cy="77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18"/>
              </a:lnSpc>
            </a:pPr>
            <a:r>
              <a:rPr lang="en-US" sz="4513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변화 O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0072462" y="4641242"/>
            <a:ext cx="347747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200 OK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8839567" y="5621682"/>
            <a:ext cx="5943261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새 파일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+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새 Etag 이름 내려 받음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Freeform 72" id="72"/>
          <p:cNvSpPr/>
          <p:nvPr/>
        </p:nvSpPr>
        <p:spPr>
          <a:xfrm flipH="false" flipV="false" rot="0">
            <a:off x="7214334" y="3523727"/>
            <a:ext cx="3859333" cy="2682882"/>
          </a:xfrm>
          <a:custGeom>
            <a:avLst/>
            <a:gdLst/>
            <a:ahLst/>
            <a:cxnLst/>
            <a:rect r="r" b="b" t="t" l="l"/>
            <a:pathLst>
              <a:path h="2682882" w="3859333">
                <a:moveTo>
                  <a:pt x="0" y="0"/>
                </a:moveTo>
                <a:lnTo>
                  <a:pt x="3859332" y="0"/>
                </a:lnTo>
                <a:lnTo>
                  <a:pt x="3859332" y="2682882"/>
                </a:lnTo>
                <a:lnTo>
                  <a:pt x="0" y="268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5120295" y="6568559"/>
            <a:ext cx="804740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영상을 바꾸지 않았다면?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11924263" y="3916220"/>
            <a:ext cx="3859333" cy="2682882"/>
          </a:xfrm>
          <a:custGeom>
            <a:avLst/>
            <a:gdLst/>
            <a:ahLst/>
            <a:cxnLst/>
            <a:rect r="r" b="b" t="t" l="l"/>
            <a:pathLst>
              <a:path h="2682882" w="3859333">
                <a:moveTo>
                  <a:pt x="0" y="0"/>
                </a:moveTo>
                <a:lnTo>
                  <a:pt x="3859332" y="0"/>
                </a:lnTo>
                <a:lnTo>
                  <a:pt x="3859332" y="2682882"/>
                </a:lnTo>
                <a:lnTo>
                  <a:pt x="0" y="268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3262040" y="3487008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8" y="0"/>
                </a:lnTo>
                <a:lnTo>
                  <a:pt x="3469248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5384415" y="1318528"/>
            <a:ext cx="3484708" cy="2597692"/>
          </a:xfrm>
          <a:custGeom>
            <a:avLst/>
            <a:gdLst/>
            <a:ahLst/>
            <a:cxnLst/>
            <a:rect r="r" b="b" t="t" l="l"/>
            <a:pathLst>
              <a:path h="2597692" w="3484708">
                <a:moveTo>
                  <a:pt x="0" y="0"/>
                </a:moveTo>
                <a:lnTo>
                  <a:pt x="3484708" y="0"/>
                </a:lnTo>
                <a:lnTo>
                  <a:pt x="3484708" y="2597692"/>
                </a:lnTo>
                <a:lnTo>
                  <a:pt x="0" y="259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8302815" y="4126035"/>
            <a:ext cx="1682371" cy="183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8"/>
              </a:lnSpc>
            </a:pPr>
            <a:r>
              <a:rPr lang="en-US" sz="1082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4996664" y="2220817"/>
            <a:ext cx="426999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바뀌지 않았네?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11673122" y="3754989"/>
            <a:ext cx="3859333" cy="2682882"/>
          </a:xfrm>
          <a:custGeom>
            <a:avLst/>
            <a:gdLst/>
            <a:ahLst/>
            <a:cxnLst/>
            <a:rect r="r" b="b" t="t" l="l"/>
            <a:pathLst>
              <a:path h="2682882" w="3859333">
                <a:moveTo>
                  <a:pt x="0" y="0"/>
                </a:moveTo>
                <a:lnTo>
                  <a:pt x="3859333" y="0"/>
                </a:lnTo>
                <a:lnTo>
                  <a:pt x="3859333" y="2682882"/>
                </a:lnTo>
                <a:lnTo>
                  <a:pt x="0" y="268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3262040" y="3487008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8" y="0"/>
                </a:lnTo>
                <a:lnTo>
                  <a:pt x="3469248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5384415" y="1318528"/>
            <a:ext cx="3484708" cy="2597692"/>
          </a:xfrm>
          <a:custGeom>
            <a:avLst/>
            <a:gdLst/>
            <a:ahLst/>
            <a:cxnLst/>
            <a:rect r="r" b="b" t="t" l="l"/>
            <a:pathLst>
              <a:path h="2597692" w="3484708">
                <a:moveTo>
                  <a:pt x="0" y="0"/>
                </a:moveTo>
                <a:lnTo>
                  <a:pt x="3484708" y="0"/>
                </a:lnTo>
                <a:lnTo>
                  <a:pt x="3484708" y="2597692"/>
                </a:lnTo>
                <a:lnTo>
                  <a:pt x="0" y="259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8302815" y="4126035"/>
            <a:ext cx="1682371" cy="183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8"/>
              </a:lnSpc>
            </a:pPr>
            <a:r>
              <a:rPr lang="en-US" sz="1082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5229074" y="2220817"/>
            <a:ext cx="379539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그대로 쓰세요~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1295296" y="2774549"/>
            <a:ext cx="461498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304 Not Modified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1078856" y="6771246"/>
            <a:ext cx="504786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ETag: "6a474321"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7617850" y="3045999"/>
            <a:ext cx="3184662" cy="3184662"/>
          </a:xfrm>
          <a:custGeom>
            <a:avLst/>
            <a:gdLst/>
            <a:ahLst/>
            <a:cxnLst/>
            <a:rect r="r" b="b" t="t" l="l"/>
            <a:pathLst>
              <a:path h="3184662" w="3184662">
                <a:moveTo>
                  <a:pt x="0" y="0"/>
                </a:moveTo>
                <a:lnTo>
                  <a:pt x="3184663" y="0"/>
                </a:lnTo>
                <a:lnTo>
                  <a:pt x="3184663" y="3184662"/>
                </a:lnTo>
                <a:lnTo>
                  <a:pt x="0" y="3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120295" y="6568559"/>
            <a:ext cx="804740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영상이 바뀌었다면?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11673122" y="3754989"/>
            <a:ext cx="3859333" cy="2682882"/>
          </a:xfrm>
          <a:custGeom>
            <a:avLst/>
            <a:gdLst/>
            <a:ahLst/>
            <a:cxnLst/>
            <a:rect r="r" b="b" t="t" l="l"/>
            <a:pathLst>
              <a:path h="2682882" w="3859333">
                <a:moveTo>
                  <a:pt x="0" y="0"/>
                </a:moveTo>
                <a:lnTo>
                  <a:pt x="3859333" y="0"/>
                </a:lnTo>
                <a:lnTo>
                  <a:pt x="3859333" y="2682882"/>
                </a:lnTo>
                <a:lnTo>
                  <a:pt x="0" y="268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3262040" y="3487008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8" y="0"/>
                </a:lnTo>
                <a:lnTo>
                  <a:pt x="3469248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5384415" y="1318528"/>
            <a:ext cx="3484708" cy="2597692"/>
          </a:xfrm>
          <a:custGeom>
            <a:avLst/>
            <a:gdLst/>
            <a:ahLst/>
            <a:cxnLst/>
            <a:rect r="r" b="b" t="t" l="l"/>
            <a:pathLst>
              <a:path h="2597692" w="3484708">
                <a:moveTo>
                  <a:pt x="0" y="0"/>
                </a:moveTo>
                <a:lnTo>
                  <a:pt x="3484708" y="0"/>
                </a:lnTo>
                <a:lnTo>
                  <a:pt x="3484708" y="2597692"/>
                </a:lnTo>
                <a:lnTo>
                  <a:pt x="0" y="259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8302815" y="4126035"/>
            <a:ext cx="1682371" cy="183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8"/>
              </a:lnSpc>
            </a:pPr>
            <a:r>
              <a:rPr lang="en-US" sz="1082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5695722" y="1993804"/>
            <a:ext cx="286209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비교해보니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바뀌었어!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262040" y="3487008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8" y="0"/>
                </a:lnTo>
                <a:lnTo>
                  <a:pt x="3469248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5384415" y="1318528"/>
            <a:ext cx="3484708" cy="2597692"/>
          </a:xfrm>
          <a:custGeom>
            <a:avLst/>
            <a:gdLst/>
            <a:ahLst/>
            <a:cxnLst/>
            <a:rect r="r" b="b" t="t" l="l"/>
            <a:pathLst>
              <a:path h="2597692" w="3484708">
                <a:moveTo>
                  <a:pt x="0" y="0"/>
                </a:moveTo>
                <a:lnTo>
                  <a:pt x="3484708" y="0"/>
                </a:lnTo>
                <a:lnTo>
                  <a:pt x="3484708" y="2597692"/>
                </a:lnTo>
                <a:lnTo>
                  <a:pt x="0" y="2597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302815" y="4126035"/>
            <a:ext cx="1682371" cy="183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8"/>
              </a:lnSpc>
            </a:pPr>
            <a:r>
              <a:rPr lang="en-US" sz="1082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5887088" y="1920779"/>
            <a:ext cx="2479363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새 영상을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드립니다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9979121" y="7046714"/>
            <a:ext cx="634004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 : "34aa973-134ee"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1744815" y="2592292"/>
            <a:ext cx="28086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200 OK</a:t>
            </a:r>
          </a:p>
        </p:txBody>
      </p:sp>
      <p:sp>
        <p:nvSpPr>
          <p:cNvPr name="Freeform 78" id="78"/>
          <p:cNvSpPr/>
          <p:nvPr/>
        </p:nvSpPr>
        <p:spPr>
          <a:xfrm flipH="false" flipV="false" rot="0">
            <a:off x="11556810" y="3487008"/>
            <a:ext cx="3184662" cy="3184662"/>
          </a:xfrm>
          <a:custGeom>
            <a:avLst/>
            <a:gdLst/>
            <a:ahLst/>
            <a:cxnLst/>
            <a:rect r="r" b="b" t="t" l="l"/>
            <a:pathLst>
              <a:path h="3184662" w="3184662">
                <a:moveTo>
                  <a:pt x="0" y="0"/>
                </a:moveTo>
                <a:lnTo>
                  <a:pt x="3184663" y="0"/>
                </a:lnTo>
                <a:lnTo>
                  <a:pt x="3184663" y="3184662"/>
                </a:lnTo>
                <a:lnTo>
                  <a:pt x="0" y="3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751428" y="3465716"/>
            <a:ext cx="478514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if-match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259540" y="4580141"/>
            <a:ext cx="7901284" cy="160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5"/>
              </a:lnSpc>
            </a:pPr>
            <a:r>
              <a:rPr lang="en-US" sz="4625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특정 리소스 변경 요청에 대하여 충돌을 피하는 용도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2148836" y="865595"/>
            <a:ext cx="2724893" cy="2147387"/>
            <a:chOff x="0" y="0"/>
            <a:chExt cx="717667" cy="56556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17667" cy="565567"/>
            </a:xfrm>
            <a:custGeom>
              <a:avLst/>
              <a:gdLst/>
              <a:ahLst/>
              <a:cxnLst/>
              <a:rect r="r" b="b" t="t" l="l"/>
              <a:pathLst>
                <a:path h="565567" w="717667">
                  <a:moveTo>
                    <a:pt x="0" y="0"/>
                  </a:moveTo>
                  <a:lnTo>
                    <a:pt x="717667" y="0"/>
                  </a:lnTo>
                  <a:lnTo>
                    <a:pt x="717667" y="565567"/>
                  </a:lnTo>
                  <a:lnTo>
                    <a:pt x="0" y="565567"/>
                  </a:lnTo>
                  <a:close/>
                </a:path>
              </a:pathLst>
            </a:custGeom>
            <a:solidFill>
              <a:srgbClr val="F2F5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717667" cy="61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2387435" y="1302701"/>
            <a:ext cx="224769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목차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34906" y="5294655"/>
            <a:ext cx="5430539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ETag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215872" y="5294655"/>
            <a:ext cx="918772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3788">
                <a:solidFill>
                  <a:srgbClr val="9BA0BB"/>
                </a:solidFill>
                <a:latin typeface="TDTD순고딕"/>
                <a:ea typeface="TDTD순고딕"/>
                <a:cs typeface="TDTD순고딕"/>
                <a:sym typeface="TDTD순고딕"/>
              </a:rPr>
              <a:t>02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432331" y="3370236"/>
            <a:ext cx="5430539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시연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500138" y="3363811"/>
            <a:ext cx="2877454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3788">
                <a:solidFill>
                  <a:srgbClr val="9BA0BB"/>
                </a:solidFill>
                <a:latin typeface="TDTD순고딕"/>
                <a:ea typeface="TDTD순고딕"/>
                <a:cs typeface="TDTD순고딕"/>
                <a:sym typeface="TDTD순고딕"/>
              </a:rPr>
              <a:t>04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498513" y="5294655"/>
            <a:ext cx="5430539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느낀점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479480" y="5281805"/>
            <a:ext cx="918772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3788">
                <a:solidFill>
                  <a:srgbClr val="9BA0BB"/>
                </a:solidFill>
                <a:latin typeface="TDTD순고딕"/>
                <a:ea typeface="TDTD순고딕"/>
                <a:cs typeface="TDTD순고딕"/>
                <a:sym typeface="TDTD순고딕"/>
              </a:rPr>
              <a:t>05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234906" y="3363811"/>
            <a:ext cx="5430539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Cache?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215872" y="3363811"/>
            <a:ext cx="918772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3788">
                <a:solidFill>
                  <a:srgbClr val="9BA0BB"/>
                </a:solidFill>
                <a:latin typeface="TDTD순고딕"/>
                <a:ea typeface="TDTD순고딕"/>
                <a:cs typeface="TDTD순고딕"/>
                <a:sym typeface="TDTD순고딕"/>
              </a:rPr>
              <a:t>01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932185" y="4181221"/>
            <a:ext cx="4551231" cy="55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</a:pPr>
            <a:r>
              <a:rPr lang="en-US" sz="3175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HTTP Cache?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078153" y="4181221"/>
            <a:ext cx="770005" cy="55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5"/>
              </a:lnSpc>
            </a:pPr>
            <a:r>
              <a:rPr lang="en-US" sz="3175">
                <a:solidFill>
                  <a:srgbClr val="9BA0BB"/>
                </a:solidFill>
                <a:latin typeface="TDTD순고딕"/>
                <a:ea typeface="TDTD순고딕"/>
                <a:cs typeface="TDTD순고딕"/>
                <a:sym typeface="TDTD순고딕"/>
              </a:rPr>
              <a:t>I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60" id="60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61" id="61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62" id="62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63" id="63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84" id="84"/>
          <p:cNvSpPr txBox="true"/>
          <p:nvPr/>
        </p:nvSpPr>
        <p:spPr>
          <a:xfrm rot="0">
            <a:off x="5234906" y="6912427"/>
            <a:ext cx="5430539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3788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Cache-control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4215872" y="6912427"/>
            <a:ext cx="918772" cy="655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3788">
                <a:solidFill>
                  <a:srgbClr val="9BA0BB"/>
                </a:solidFill>
                <a:latin typeface="TDTD순고딕"/>
                <a:ea typeface="TDTD순고딕"/>
                <a:cs typeface="TDTD순고딕"/>
                <a:sym typeface="TDTD순고딕"/>
              </a:rPr>
              <a:t>03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128166" y="3420521"/>
            <a:ext cx="3377084" cy="3602222"/>
          </a:xfrm>
          <a:custGeom>
            <a:avLst/>
            <a:gdLst/>
            <a:ahLst/>
            <a:cxnLst/>
            <a:rect r="r" b="b" t="t" l="l"/>
            <a:pathLst>
              <a:path h="3602222" w="3377084">
                <a:moveTo>
                  <a:pt x="0" y="0"/>
                </a:moveTo>
                <a:lnTo>
                  <a:pt x="3377084" y="0"/>
                </a:lnTo>
                <a:lnTo>
                  <a:pt x="3377084" y="3602222"/>
                </a:lnTo>
                <a:lnTo>
                  <a:pt x="0" y="3602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128166" y="6956068"/>
            <a:ext cx="337708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human1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775661" y="3628216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TextBox 75" id="75"/>
          <p:cNvSpPr txBox="true"/>
          <p:nvPr/>
        </p:nvSpPr>
        <p:spPr>
          <a:xfrm rot="-10800000">
            <a:off x="8775661" y="6403371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Freeform 76" id="76"/>
          <p:cNvSpPr/>
          <p:nvPr/>
        </p:nvSpPr>
        <p:spPr>
          <a:xfrm flipH="false" flipV="false" rot="0">
            <a:off x="11779289" y="3810352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9"/>
                </a:lnTo>
                <a:lnTo>
                  <a:pt x="0" y="3469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7941923" y="3162126"/>
            <a:ext cx="240415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GET URL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8087242" y="5822981"/>
            <a:ext cx="220353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200 OK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7694673" y="7327373"/>
            <a:ext cx="303101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 : AABB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128166" y="3420521"/>
            <a:ext cx="3377084" cy="3602222"/>
          </a:xfrm>
          <a:custGeom>
            <a:avLst/>
            <a:gdLst/>
            <a:ahLst/>
            <a:cxnLst/>
            <a:rect r="r" b="b" t="t" l="l"/>
            <a:pathLst>
              <a:path h="3602222" w="3377084">
                <a:moveTo>
                  <a:pt x="0" y="0"/>
                </a:moveTo>
                <a:lnTo>
                  <a:pt x="3377084" y="0"/>
                </a:lnTo>
                <a:lnTo>
                  <a:pt x="3377084" y="3602222"/>
                </a:lnTo>
                <a:lnTo>
                  <a:pt x="0" y="3602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128166" y="6956068"/>
            <a:ext cx="337708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human2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775661" y="3628216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TextBox 75" id="75"/>
          <p:cNvSpPr txBox="true"/>
          <p:nvPr/>
        </p:nvSpPr>
        <p:spPr>
          <a:xfrm rot="-10800000">
            <a:off x="8775661" y="6403371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Freeform 76" id="76"/>
          <p:cNvSpPr/>
          <p:nvPr/>
        </p:nvSpPr>
        <p:spPr>
          <a:xfrm flipH="false" flipV="false" rot="0">
            <a:off x="11779289" y="3810352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9"/>
                </a:lnTo>
                <a:lnTo>
                  <a:pt x="0" y="3469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7995027" y="3096988"/>
            <a:ext cx="244935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GET URL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8025107" y="5822981"/>
            <a:ext cx="234685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200 OK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7702635" y="7279601"/>
            <a:ext cx="301509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 : AABB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85725"/>
                <a:ext cx="4272201" cy="23392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62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85725"/>
                <a:ext cx="4280072" cy="23432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629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85725"/>
                <a:ext cx="4274726" cy="23432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629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6751428" y="4378561"/>
            <a:ext cx="4785143" cy="1292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그런데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128166" y="3420521"/>
            <a:ext cx="3377084" cy="3602222"/>
          </a:xfrm>
          <a:custGeom>
            <a:avLst/>
            <a:gdLst/>
            <a:ahLst/>
            <a:cxnLst/>
            <a:rect r="r" b="b" t="t" l="l"/>
            <a:pathLst>
              <a:path h="3602222" w="3377084">
                <a:moveTo>
                  <a:pt x="0" y="0"/>
                </a:moveTo>
                <a:lnTo>
                  <a:pt x="3377084" y="0"/>
                </a:lnTo>
                <a:lnTo>
                  <a:pt x="3377084" y="3602222"/>
                </a:lnTo>
                <a:lnTo>
                  <a:pt x="0" y="3602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128166" y="6956068"/>
            <a:ext cx="337708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human1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775661" y="3628216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TextBox 75" id="75"/>
          <p:cNvSpPr txBox="true"/>
          <p:nvPr/>
        </p:nvSpPr>
        <p:spPr>
          <a:xfrm rot="-10800000">
            <a:off x="8775661" y="6403371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Freeform 76" id="76"/>
          <p:cNvSpPr/>
          <p:nvPr/>
        </p:nvSpPr>
        <p:spPr>
          <a:xfrm flipH="false" flipV="false" rot="0">
            <a:off x="11779289" y="3810352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9"/>
                </a:lnTo>
                <a:lnTo>
                  <a:pt x="0" y="3469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7888151" y="3152601"/>
            <a:ext cx="26440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PUT URL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280483" y="4563110"/>
            <a:ext cx="3859397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IF-match : AABB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7817731" y="7279601"/>
            <a:ext cx="294544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 : CCDD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8256481" y="5756306"/>
            <a:ext cx="190740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200 OK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128166" y="3420521"/>
            <a:ext cx="3377084" cy="3602222"/>
          </a:xfrm>
          <a:custGeom>
            <a:avLst/>
            <a:gdLst/>
            <a:ahLst/>
            <a:cxnLst/>
            <a:rect r="r" b="b" t="t" l="l"/>
            <a:pathLst>
              <a:path h="3602222" w="3377084">
                <a:moveTo>
                  <a:pt x="0" y="0"/>
                </a:moveTo>
                <a:lnTo>
                  <a:pt x="3377084" y="0"/>
                </a:lnTo>
                <a:lnTo>
                  <a:pt x="3377084" y="3602222"/>
                </a:lnTo>
                <a:lnTo>
                  <a:pt x="0" y="3602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128166" y="6956068"/>
            <a:ext cx="337708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human2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775661" y="3628216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TextBox 75" id="75"/>
          <p:cNvSpPr txBox="true"/>
          <p:nvPr/>
        </p:nvSpPr>
        <p:spPr>
          <a:xfrm rot="-10800000">
            <a:off x="8775661" y="6403371"/>
            <a:ext cx="736679" cy="99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</a:t>
            </a:r>
          </a:p>
        </p:txBody>
      </p:sp>
      <p:sp>
        <p:nvSpPr>
          <p:cNvPr name="Freeform 76" id="76"/>
          <p:cNvSpPr/>
          <p:nvPr/>
        </p:nvSpPr>
        <p:spPr>
          <a:xfrm flipH="false" flipV="false" rot="0">
            <a:off x="11779289" y="3810352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9"/>
                </a:lnTo>
                <a:lnTo>
                  <a:pt x="0" y="3469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7888374" y="3096988"/>
            <a:ext cx="251125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PUT URL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145127" y="4618746"/>
            <a:ext cx="413010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IF-match : AABB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6465800" y="7346276"/>
            <a:ext cx="548876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412 precondition failed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606601" y="3764779"/>
            <a:ext cx="507479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max-age=N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611581" y="5154957"/>
            <a:ext cx="706483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캐시의 유효시간을 초 단위 지정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2964442" y="3248678"/>
            <a:ext cx="3945908" cy="3945908"/>
          </a:xfrm>
          <a:custGeom>
            <a:avLst/>
            <a:gdLst/>
            <a:ahLst/>
            <a:cxnLst/>
            <a:rect r="r" b="b" t="t" l="l"/>
            <a:pathLst>
              <a:path h="3945908" w="3945908">
                <a:moveTo>
                  <a:pt x="0" y="0"/>
                </a:moveTo>
                <a:lnTo>
                  <a:pt x="3945908" y="0"/>
                </a:lnTo>
                <a:lnTo>
                  <a:pt x="3945908" y="3945908"/>
                </a:lnTo>
                <a:lnTo>
                  <a:pt x="0" y="394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1373544" y="3248678"/>
            <a:ext cx="4331081" cy="4214811"/>
          </a:xfrm>
          <a:custGeom>
            <a:avLst/>
            <a:gdLst/>
            <a:ahLst/>
            <a:cxnLst/>
            <a:rect r="r" b="b" t="t" l="l"/>
            <a:pathLst>
              <a:path h="4214811" w="4331081">
                <a:moveTo>
                  <a:pt x="0" y="0"/>
                </a:moveTo>
                <a:lnTo>
                  <a:pt x="4331081" y="0"/>
                </a:lnTo>
                <a:lnTo>
                  <a:pt x="4331081" y="4214810"/>
                </a:lnTo>
                <a:lnTo>
                  <a:pt x="0" y="4214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467031" y="4333241"/>
            <a:ext cx="1353938" cy="1468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1"/>
              </a:lnSpc>
            </a:pPr>
            <a:r>
              <a:rPr lang="en-US" sz="8708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2247954" y="7070226"/>
            <a:ext cx="5378885" cy="71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max-age=604800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6910350" y="4092379"/>
            <a:ext cx="4545656" cy="71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604800(1주)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2964442" y="3248678"/>
            <a:ext cx="3945908" cy="3945908"/>
          </a:xfrm>
          <a:custGeom>
            <a:avLst/>
            <a:gdLst/>
            <a:ahLst/>
            <a:cxnLst/>
            <a:rect r="r" b="b" t="t" l="l"/>
            <a:pathLst>
              <a:path h="3945908" w="3945908">
                <a:moveTo>
                  <a:pt x="0" y="0"/>
                </a:moveTo>
                <a:lnTo>
                  <a:pt x="3945908" y="0"/>
                </a:lnTo>
                <a:lnTo>
                  <a:pt x="3945908" y="3945908"/>
                </a:lnTo>
                <a:lnTo>
                  <a:pt x="0" y="394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0794414" y="2654784"/>
            <a:ext cx="4808704" cy="4808704"/>
          </a:xfrm>
          <a:custGeom>
            <a:avLst/>
            <a:gdLst/>
            <a:ahLst/>
            <a:cxnLst/>
            <a:rect r="r" b="b" t="t" l="l"/>
            <a:pathLst>
              <a:path h="4808704" w="4808704">
                <a:moveTo>
                  <a:pt x="0" y="0"/>
                </a:moveTo>
                <a:lnTo>
                  <a:pt x="4808704" y="0"/>
                </a:lnTo>
                <a:lnTo>
                  <a:pt x="4808704" y="4808704"/>
                </a:lnTo>
                <a:lnTo>
                  <a:pt x="0" y="4808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467031" y="4333241"/>
            <a:ext cx="1353938" cy="1468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1"/>
              </a:lnSpc>
            </a:pPr>
            <a:r>
              <a:rPr lang="en-US" sz="8708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2836653" y="7070226"/>
            <a:ext cx="4201486" cy="71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max-age=604800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8826123" y="4092379"/>
            <a:ext cx="295960" cy="71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072462" y="7079751"/>
            <a:ext cx="5663056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If-None-Match 검증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or 새 파일 다운로드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606601" y="3764779"/>
            <a:ext cx="507479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no-store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652021" y="5013824"/>
            <a:ext cx="1309302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서버의 응답이 어떤 형태로든 저장되거나 캐시 되어서는 안됨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606601" y="3764779"/>
            <a:ext cx="507479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no-cache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652021" y="5013824"/>
            <a:ext cx="1309302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데이터 캐시는 사용 가능, 항상 origin 서버에 검증하고 사용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5041586" y="3256839"/>
            <a:ext cx="3058171" cy="2891362"/>
          </a:xfrm>
          <a:custGeom>
            <a:avLst/>
            <a:gdLst/>
            <a:ahLst/>
            <a:cxnLst/>
            <a:rect r="r" b="b" t="t" l="l"/>
            <a:pathLst>
              <a:path h="2891362" w="3058171">
                <a:moveTo>
                  <a:pt x="0" y="0"/>
                </a:moveTo>
                <a:lnTo>
                  <a:pt x="3058171" y="0"/>
                </a:lnTo>
                <a:lnTo>
                  <a:pt x="3058171" y="2891361"/>
                </a:lnTo>
                <a:lnTo>
                  <a:pt x="0" y="2891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9833598" y="3256839"/>
            <a:ext cx="4212761" cy="2747023"/>
          </a:xfrm>
          <a:custGeom>
            <a:avLst/>
            <a:gdLst/>
            <a:ahLst/>
            <a:cxnLst/>
            <a:rect r="r" b="b" t="t" l="l"/>
            <a:pathLst>
              <a:path h="2747023" w="4212761">
                <a:moveTo>
                  <a:pt x="0" y="0"/>
                </a:moveTo>
                <a:lnTo>
                  <a:pt x="4212761" y="0"/>
                </a:lnTo>
                <a:lnTo>
                  <a:pt x="4212761" y="2747023"/>
                </a:lnTo>
                <a:lnTo>
                  <a:pt x="0" y="2747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02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341024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4169645" y="6414900"/>
            <a:ext cx="4802052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(Often)DATA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8938667" y="6414900"/>
            <a:ext cx="600262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(Often)Value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5713388" y="2087149"/>
            <a:ext cx="6861224" cy="6861224"/>
          </a:xfrm>
          <a:custGeom>
            <a:avLst/>
            <a:gdLst/>
            <a:ahLst/>
            <a:cxnLst/>
            <a:rect r="r" b="b" t="t" l="l"/>
            <a:pathLst>
              <a:path h="6861224" w="6861224">
                <a:moveTo>
                  <a:pt x="0" y="0"/>
                </a:moveTo>
                <a:lnTo>
                  <a:pt x="6861224" y="0"/>
                </a:lnTo>
                <a:lnTo>
                  <a:pt x="6861224" y="6861224"/>
                </a:lnTo>
                <a:lnTo>
                  <a:pt x="0" y="6861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713388" y="7224171"/>
            <a:ext cx="68612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new 100MB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713388" y="3207638"/>
            <a:ext cx="68612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no-cache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211124" y="3739135"/>
            <a:ext cx="3427431" cy="3427431"/>
          </a:xfrm>
          <a:custGeom>
            <a:avLst/>
            <a:gdLst/>
            <a:ahLst/>
            <a:cxnLst/>
            <a:rect r="r" b="b" t="t" l="l"/>
            <a:pathLst>
              <a:path h="3427431" w="3427431">
                <a:moveTo>
                  <a:pt x="0" y="0"/>
                </a:moveTo>
                <a:lnTo>
                  <a:pt x="3427431" y="0"/>
                </a:lnTo>
                <a:lnTo>
                  <a:pt x="3427431" y="3427432"/>
                </a:lnTo>
                <a:lnTo>
                  <a:pt x="0" y="342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8613791" y="4411545"/>
            <a:ext cx="1192781" cy="1311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40"/>
              </a:lnSpc>
            </a:pPr>
            <a:r>
              <a:rPr lang="en-US" sz="767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Freeform 74" id="74"/>
          <p:cNvSpPr/>
          <p:nvPr/>
        </p:nvSpPr>
        <p:spPr>
          <a:xfrm flipH="false" flipV="false" rot="0">
            <a:off x="11310494" y="3408876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5" id="75"/>
          <p:cNvSpPr txBox="true"/>
          <p:nvPr/>
        </p:nvSpPr>
        <p:spPr>
          <a:xfrm rot="0">
            <a:off x="7066625" y="5975214"/>
            <a:ext cx="428711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IF-none-match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211124" y="3739135"/>
            <a:ext cx="3427431" cy="3427431"/>
          </a:xfrm>
          <a:custGeom>
            <a:avLst/>
            <a:gdLst/>
            <a:ahLst/>
            <a:cxnLst/>
            <a:rect r="r" b="b" t="t" l="l"/>
            <a:pathLst>
              <a:path h="3427431" w="3427431">
                <a:moveTo>
                  <a:pt x="0" y="0"/>
                </a:moveTo>
                <a:lnTo>
                  <a:pt x="3427431" y="0"/>
                </a:lnTo>
                <a:lnTo>
                  <a:pt x="3427431" y="3427432"/>
                </a:lnTo>
                <a:lnTo>
                  <a:pt x="0" y="342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3" id="73"/>
          <p:cNvSpPr txBox="true"/>
          <p:nvPr/>
        </p:nvSpPr>
        <p:spPr>
          <a:xfrm rot="-10800000">
            <a:off x="8613791" y="4563945"/>
            <a:ext cx="1192781" cy="1311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40"/>
              </a:lnSpc>
            </a:pPr>
            <a:r>
              <a:rPr lang="en-US" sz="767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Freeform 74" id="74"/>
          <p:cNvSpPr/>
          <p:nvPr/>
        </p:nvSpPr>
        <p:spPr>
          <a:xfrm flipH="false" flipV="false" rot="0">
            <a:off x="11310494" y="3408876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13320455" y="1318528"/>
            <a:ext cx="3484708" cy="2597692"/>
          </a:xfrm>
          <a:custGeom>
            <a:avLst/>
            <a:gdLst/>
            <a:ahLst/>
            <a:cxnLst/>
            <a:rect r="r" b="b" t="t" l="l"/>
            <a:pathLst>
              <a:path h="2597692" w="3484708">
                <a:moveTo>
                  <a:pt x="0" y="0"/>
                </a:moveTo>
                <a:lnTo>
                  <a:pt x="3484709" y="0"/>
                </a:lnTo>
                <a:lnTo>
                  <a:pt x="3484709" y="2597692"/>
                </a:lnTo>
                <a:lnTo>
                  <a:pt x="0" y="259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6" id="76"/>
          <p:cNvSpPr txBox="true"/>
          <p:nvPr/>
        </p:nvSpPr>
        <p:spPr>
          <a:xfrm rot="0">
            <a:off x="13509490" y="2220817"/>
            <a:ext cx="310663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파일이 바뀌었네?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8410976" y="5656380"/>
            <a:ext cx="196466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200 OK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017202" y="6420650"/>
            <a:ext cx="475221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100MB 새 영상 갱신함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3103288"/>
            <a:ext cx="416063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한</a:t>
            </a: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번 갱신 한 이후</a:t>
            </a:r>
          </a:p>
        </p:txBody>
      </p:sp>
      <p:sp>
        <p:nvSpPr>
          <p:cNvPr name="Freeform 73" id="73"/>
          <p:cNvSpPr/>
          <p:nvPr/>
        </p:nvSpPr>
        <p:spPr>
          <a:xfrm flipH="false" flipV="false" rot="0">
            <a:off x="3313624" y="4446313"/>
            <a:ext cx="3427431" cy="3427431"/>
          </a:xfrm>
          <a:custGeom>
            <a:avLst/>
            <a:gdLst/>
            <a:ahLst/>
            <a:cxnLst/>
            <a:rect r="r" b="b" t="t" l="l"/>
            <a:pathLst>
              <a:path h="3427431" w="3427431">
                <a:moveTo>
                  <a:pt x="0" y="0"/>
                </a:moveTo>
                <a:lnTo>
                  <a:pt x="3427431" y="0"/>
                </a:lnTo>
                <a:lnTo>
                  <a:pt x="3427431" y="3427431"/>
                </a:lnTo>
                <a:lnTo>
                  <a:pt x="0" y="3427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4" id="74"/>
          <p:cNvSpPr txBox="true"/>
          <p:nvPr/>
        </p:nvSpPr>
        <p:spPr>
          <a:xfrm rot="0">
            <a:off x="8547610" y="5069232"/>
            <a:ext cx="1192781" cy="1311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40"/>
              </a:lnSpc>
            </a:pPr>
            <a:r>
              <a:rPr lang="en-US" sz="767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Freeform 75" id="75"/>
          <p:cNvSpPr/>
          <p:nvPr/>
        </p:nvSpPr>
        <p:spPr>
          <a:xfrm flipH="false" flipV="false" rot="0">
            <a:off x="11550140" y="4246011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6" id="76"/>
          <p:cNvSpPr txBox="true"/>
          <p:nvPr/>
        </p:nvSpPr>
        <p:spPr>
          <a:xfrm rot="0">
            <a:off x="7265761" y="6314068"/>
            <a:ext cx="388884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IF-none-match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11903249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Cache-Control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493179" y="3103219"/>
            <a:ext cx="5068321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한</a:t>
            </a: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번 갱신 한 이후</a:t>
            </a:r>
          </a:p>
        </p:txBody>
      </p:sp>
      <p:sp>
        <p:nvSpPr>
          <p:cNvPr name="Freeform 73" id="73"/>
          <p:cNvSpPr/>
          <p:nvPr/>
        </p:nvSpPr>
        <p:spPr>
          <a:xfrm flipH="false" flipV="false" rot="0">
            <a:off x="3313624" y="4446313"/>
            <a:ext cx="3427431" cy="3427431"/>
          </a:xfrm>
          <a:custGeom>
            <a:avLst/>
            <a:gdLst/>
            <a:ahLst/>
            <a:cxnLst/>
            <a:rect r="r" b="b" t="t" l="l"/>
            <a:pathLst>
              <a:path h="3427431" w="3427431">
                <a:moveTo>
                  <a:pt x="0" y="0"/>
                </a:moveTo>
                <a:lnTo>
                  <a:pt x="3427431" y="0"/>
                </a:lnTo>
                <a:lnTo>
                  <a:pt x="3427431" y="3427431"/>
                </a:lnTo>
                <a:lnTo>
                  <a:pt x="0" y="3427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4" id="74"/>
          <p:cNvSpPr txBox="true"/>
          <p:nvPr/>
        </p:nvSpPr>
        <p:spPr>
          <a:xfrm rot="-10800000">
            <a:off x="8532040" y="5221632"/>
            <a:ext cx="1192781" cy="1311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40"/>
              </a:lnSpc>
            </a:pPr>
            <a:r>
              <a:rPr lang="en-US" sz="767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  <p:sp>
        <p:nvSpPr>
          <p:cNvPr name="Freeform 75" id="75"/>
          <p:cNvSpPr/>
          <p:nvPr/>
        </p:nvSpPr>
        <p:spPr>
          <a:xfrm flipH="false" flipV="false" rot="0">
            <a:off x="11550140" y="4246011"/>
            <a:ext cx="3469249" cy="3469249"/>
          </a:xfrm>
          <a:custGeom>
            <a:avLst/>
            <a:gdLst/>
            <a:ahLst/>
            <a:cxnLst/>
            <a:rect r="r" b="b" t="t" l="l"/>
            <a:pathLst>
              <a:path h="3469249" w="3469249">
                <a:moveTo>
                  <a:pt x="0" y="0"/>
                </a:moveTo>
                <a:lnTo>
                  <a:pt x="3469249" y="0"/>
                </a:lnTo>
                <a:lnTo>
                  <a:pt x="3469249" y="3469248"/>
                </a:lnTo>
                <a:lnTo>
                  <a:pt x="0" y="346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6" id="76"/>
          <p:cNvSpPr txBox="true"/>
          <p:nvPr/>
        </p:nvSpPr>
        <p:spPr>
          <a:xfrm rot="0">
            <a:off x="7013414" y="6314068"/>
            <a:ext cx="439353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304 Not modified</a:t>
            </a:r>
          </a:p>
        </p:txBody>
      </p:sp>
      <p:sp>
        <p:nvSpPr>
          <p:cNvPr name="Freeform 77" id="77"/>
          <p:cNvSpPr/>
          <p:nvPr/>
        </p:nvSpPr>
        <p:spPr>
          <a:xfrm flipH="false" flipV="false" rot="0">
            <a:off x="13035829" y="1848621"/>
            <a:ext cx="3484708" cy="2597692"/>
          </a:xfrm>
          <a:custGeom>
            <a:avLst/>
            <a:gdLst/>
            <a:ahLst/>
            <a:cxnLst/>
            <a:rect r="r" b="b" t="t" l="l"/>
            <a:pathLst>
              <a:path h="2597692" w="3484708">
                <a:moveTo>
                  <a:pt x="0" y="0"/>
                </a:moveTo>
                <a:lnTo>
                  <a:pt x="3484709" y="0"/>
                </a:lnTo>
                <a:lnTo>
                  <a:pt x="3484709" y="2597692"/>
                </a:lnTo>
                <a:lnTo>
                  <a:pt x="0" y="259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8" id="78"/>
          <p:cNvSpPr txBox="true"/>
          <p:nvPr/>
        </p:nvSpPr>
        <p:spPr>
          <a:xfrm rot="0">
            <a:off x="13564945" y="2823935"/>
            <a:ext cx="2426477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파일 일치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3575093" y="8141556"/>
            <a:ext cx="290449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Mb → Kb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2133660" y="3370270"/>
            <a:ext cx="14020679" cy="3702724"/>
          </a:xfrm>
          <a:custGeom>
            <a:avLst/>
            <a:gdLst/>
            <a:ahLst/>
            <a:cxnLst/>
            <a:rect r="r" b="b" t="t" l="l"/>
            <a:pathLst>
              <a:path h="3702724" w="14020679">
                <a:moveTo>
                  <a:pt x="0" y="0"/>
                </a:moveTo>
                <a:lnTo>
                  <a:pt x="14020680" y="0"/>
                </a:lnTo>
                <a:lnTo>
                  <a:pt x="14020680" y="3702724"/>
                </a:lnTo>
                <a:lnTo>
                  <a:pt x="0" y="37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953975" y="3399197"/>
            <a:ext cx="10489116" cy="899067"/>
          </a:xfrm>
          <a:custGeom>
            <a:avLst/>
            <a:gdLst/>
            <a:ahLst/>
            <a:cxnLst/>
            <a:rect r="r" b="b" t="t" l="l"/>
            <a:pathLst>
              <a:path h="899067" w="10489116">
                <a:moveTo>
                  <a:pt x="0" y="0"/>
                </a:moveTo>
                <a:lnTo>
                  <a:pt x="10489115" y="0"/>
                </a:lnTo>
                <a:lnTo>
                  <a:pt x="10489115" y="899067"/>
                </a:lnTo>
                <a:lnTo>
                  <a:pt x="0" y="899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3021300" y="4298264"/>
            <a:ext cx="12377763" cy="4420630"/>
          </a:xfrm>
          <a:custGeom>
            <a:avLst/>
            <a:gdLst/>
            <a:ahLst/>
            <a:cxnLst/>
            <a:rect r="r" b="b" t="t" l="l"/>
            <a:pathLst>
              <a:path h="4420630" w="12377763">
                <a:moveTo>
                  <a:pt x="0" y="0"/>
                </a:moveTo>
                <a:lnTo>
                  <a:pt x="12377763" y="0"/>
                </a:lnTo>
                <a:lnTo>
                  <a:pt x="12377763" y="4420630"/>
                </a:lnTo>
                <a:lnTo>
                  <a:pt x="0" y="4420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953975" y="3399197"/>
            <a:ext cx="10489116" cy="899067"/>
          </a:xfrm>
          <a:custGeom>
            <a:avLst/>
            <a:gdLst/>
            <a:ahLst/>
            <a:cxnLst/>
            <a:rect r="r" b="b" t="t" l="l"/>
            <a:pathLst>
              <a:path h="899067" w="10489116">
                <a:moveTo>
                  <a:pt x="0" y="0"/>
                </a:moveTo>
                <a:lnTo>
                  <a:pt x="10489115" y="0"/>
                </a:lnTo>
                <a:lnTo>
                  <a:pt x="10489115" y="899067"/>
                </a:lnTo>
                <a:lnTo>
                  <a:pt x="0" y="899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3021300" y="4298264"/>
            <a:ext cx="12377763" cy="4420630"/>
          </a:xfrm>
          <a:custGeom>
            <a:avLst/>
            <a:gdLst/>
            <a:ahLst/>
            <a:cxnLst/>
            <a:rect r="r" b="b" t="t" l="l"/>
            <a:pathLst>
              <a:path h="4420630" w="12377763">
                <a:moveTo>
                  <a:pt x="0" y="0"/>
                </a:moveTo>
                <a:lnTo>
                  <a:pt x="12377763" y="0"/>
                </a:lnTo>
                <a:lnTo>
                  <a:pt x="12377763" y="4420630"/>
                </a:lnTo>
                <a:lnTo>
                  <a:pt x="0" y="4420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4306927" y="4840251"/>
            <a:ext cx="10136164" cy="762762"/>
          </a:xfrm>
          <a:custGeom>
            <a:avLst/>
            <a:gdLst/>
            <a:ahLst/>
            <a:cxnLst/>
            <a:rect r="r" b="b" t="t" l="l"/>
            <a:pathLst>
              <a:path h="762762" w="10136164">
                <a:moveTo>
                  <a:pt x="0" y="0"/>
                </a:moveTo>
                <a:lnTo>
                  <a:pt x="10136163" y="0"/>
                </a:lnTo>
                <a:lnTo>
                  <a:pt x="10136163" y="762762"/>
                </a:lnTo>
                <a:lnTo>
                  <a:pt x="0" y="762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6534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4500846" y="1629949"/>
            <a:ext cx="11143233" cy="7481060"/>
          </a:xfrm>
          <a:custGeom>
            <a:avLst/>
            <a:gdLst/>
            <a:ahLst/>
            <a:cxnLst/>
            <a:rect r="r" b="b" t="t" l="l"/>
            <a:pathLst>
              <a:path h="7481060" w="11143233">
                <a:moveTo>
                  <a:pt x="0" y="0"/>
                </a:moveTo>
                <a:lnTo>
                  <a:pt x="11143233" y="0"/>
                </a:lnTo>
                <a:lnTo>
                  <a:pt x="11143233" y="7481060"/>
                </a:lnTo>
                <a:lnTo>
                  <a:pt x="0" y="748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5078492" y="2211413"/>
            <a:ext cx="1761245" cy="6738678"/>
          </a:xfrm>
          <a:custGeom>
            <a:avLst/>
            <a:gdLst/>
            <a:ahLst/>
            <a:cxnLst/>
            <a:rect r="r" b="b" t="t" l="l"/>
            <a:pathLst>
              <a:path h="6738678" w="1761245">
                <a:moveTo>
                  <a:pt x="0" y="0"/>
                </a:moveTo>
                <a:lnTo>
                  <a:pt x="1761246" y="0"/>
                </a:lnTo>
                <a:lnTo>
                  <a:pt x="1761246" y="6738678"/>
                </a:lnTo>
                <a:lnTo>
                  <a:pt x="0" y="6738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  <p:sp>
        <p:nvSpPr>
          <p:cNvPr name="Freeform 73" id="73"/>
          <p:cNvSpPr/>
          <p:nvPr/>
        </p:nvSpPr>
        <p:spPr>
          <a:xfrm flipH="false" flipV="false" rot="0">
            <a:off x="8690690" y="2034321"/>
            <a:ext cx="7361686" cy="7092861"/>
          </a:xfrm>
          <a:custGeom>
            <a:avLst/>
            <a:gdLst/>
            <a:ahLst/>
            <a:cxnLst/>
            <a:rect r="r" b="b" t="t" l="l"/>
            <a:pathLst>
              <a:path h="7092861" w="7361686">
                <a:moveTo>
                  <a:pt x="0" y="0"/>
                </a:moveTo>
                <a:lnTo>
                  <a:pt x="7361686" y="0"/>
                </a:lnTo>
                <a:lnTo>
                  <a:pt x="7361686" y="7092861"/>
                </a:lnTo>
                <a:lnTo>
                  <a:pt x="0" y="709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2400264" y="3976746"/>
            <a:ext cx="1809994" cy="1711267"/>
          </a:xfrm>
          <a:custGeom>
            <a:avLst/>
            <a:gdLst/>
            <a:ahLst/>
            <a:cxnLst/>
            <a:rect r="r" b="b" t="t" l="l"/>
            <a:pathLst>
              <a:path h="1711267" w="1809994">
                <a:moveTo>
                  <a:pt x="0" y="0"/>
                </a:moveTo>
                <a:lnTo>
                  <a:pt x="1809994" y="0"/>
                </a:lnTo>
                <a:lnTo>
                  <a:pt x="1809994" y="1711267"/>
                </a:lnTo>
                <a:lnTo>
                  <a:pt x="0" y="1711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4470417" y="3966534"/>
            <a:ext cx="2493343" cy="1625839"/>
          </a:xfrm>
          <a:custGeom>
            <a:avLst/>
            <a:gdLst/>
            <a:ahLst/>
            <a:cxnLst/>
            <a:rect r="r" b="b" t="t" l="l"/>
            <a:pathLst>
              <a:path h="1625839" w="2493343">
                <a:moveTo>
                  <a:pt x="0" y="0"/>
                </a:moveTo>
                <a:lnTo>
                  <a:pt x="2493343" y="0"/>
                </a:lnTo>
                <a:lnTo>
                  <a:pt x="2493343" y="1625839"/>
                </a:lnTo>
                <a:lnTo>
                  <a:pt x="0" y="1625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02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341024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cache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960587" y="5829235"/>
            <a:ext cx="2689347" cy="463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3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(Often)DATA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4299822" y="5829235"/>
            <a:ext cx="2834534" cy="463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3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(Often)Value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8065081" y="4130240"/>
            <a:ext cx="2157838" cy="1261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2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-----&gt;</a:t>
            </a:r>
          </a:p>
        </p:txBody>
      </p:sp>
      <p:grpSp>
        <p:nvGrpSpPr>
          <p:cNvPr name="Group 77" id="77"/>
          <p:cNvGrpSpPr/>
          <p:nvPr/>
        </p:nvGrpSpPr>
        <p:grpSpPr>
          <a:xfrm rot="0">
            <a:off x="7566968" y="2671114"/>
            <a:ext cx="3154064" cy="1496723"/>
            <a:chOff x="0" y="0"/>
            <a:chExt cx="4205419" cy="1995631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1083419"/>
              <a:ext cx="4205419" cy="912211"/>
            </a:xfrm>
            <a:custGeom>
              <a:avLst/>
              <a:gdLst/>
              <a:ahLst/>
              <a:cxnLst/>
              <a:rect r="r" b="b" t="t" l="l"/>
              <a:pathLst>
                <a:path h="912211" w="4205419">
                  <a:moveTo>
                    <a:pt x="0" y="0"/>
                  </a:moveTo>
                  <a:lnTo>
                    <a:pt x="4205419" y="0"/>
                  </a:lnTo>
                  <a:lnTo>
                    <a:pt x="4205419" y="912212"/>
                  </a:lnTo>
                  <a:lnTo>
                    <a:pt x="0" y="912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93102" r="0" b="-95030"/>
              </a:stretch>
            </a:blipFill>
          </p:spPr>
        </p:sp>
        <p:sp>
          <p:nvSpPr>
            <p:cNvPr name="TextBox 79" id="79"/>
            <p:cNvSpPr txBox="true"/>
            <p:nvPr/>
          </p:nvSpPr>
          <p:spPr>
            <a:xfrm rot="0">
              <a:off x="1401630" y="-95250"/>
              <a:ext cx="1402159" cy="1009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4500">
                  <a:solidFill>
                    <a:srgbClr val="000000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미</a:t>
              </a:r>
              <a:r>
                <a:rPr lang="en-US" sz="4500">
                  <a:solidFill>
                    <a:srgbClr val="000000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리</a:t>
              </a: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10978207" y="2205455"/>
            <a:ext cx="5414696" cy="5147996"/>
            <a:chOff x="0" y="0"/>
            <a:chExt cx="7219595" cy="6863995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355600" y="0"/>
              <a:ext cx="6863995" cy="6863995"/>
            </a:xfrm>
            <a:custGeom>
              <a:avLst/>
              <a:gdLst/>
              <a:ahLst/>
              <a:cxnLst/>
              <a:rect r="r" b="b" t="t" l="l"/>
              <a:pathLst>
                <a:path h="6863995" w="6863995">
                  <a:moveTo>
                    <a:pt x="0" y="0"/>
                  </a:moveTo>
                  <a:lnTo>
                    <a:pt x="6863995" y="0"/>
                  </a:lnTo>
                  <a:lnTo>
                    <a:pt x="6863995" y="6863995"/>
                  </a:lnTo>
                  <a:lnTo>
                    <a:pt x="0" y="6863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82" id="82"/>
            <p:cNvSpPr txBox="true"/>
            <p:nvPr/>
          </p:nvSpPr>
          <p:spPr>
            <a:xfrm rot="0">
              <a:off x="0" y="1675007"/>
              <a:ext cx="6495443" cy="9415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61"/>
                </a:lnSpc>
              </a:pPr>
              <a:r>
                <a:rPr lang="en-US" b="true" sz="4258">
                  <a:solidFill>
                    <a:srgbClr val="FF3131"/>
                  </a:solidFill>
                  <a:latin typeface="Noto Sans Kr Bold"/>
                  <a:ea typeface="Noto Sans Kr Bold"/>
                  <a:cs typeface="Noto Sans Kr Bold"/>
                  <a:sym typeface="Noto Sans Kr Bold"/>
                </a:rPr>
                <a:t>임시</a:t>
              </a:r>
            </a:p>
          </p:txBody>
        </p:sp>
        <p:sp>
          <p:nvSpPr>
            <p:cNvPr name="Freeform 83" id="83"/>
            <p:cNvSpPr/>
            <p:nvPr/>
          </p:nvSpPr>
          <p:spPr>
            <a:xfrm flipH="false" flipV="false" rot="0">
              <a:off x="355600" y="5486681"/>
              <a:ext cx="1634224" cy="1065631"/>
            </a:xfrm>
            <a:custGeom>
              <a:avLst/>
              <a:gdLst/>
              <a:ahLst/>
              <a:cxnLst/>
              <a:rect r="r" b="b" t="t" l="l"/>
              <a:pathLst>
                <a:path h="1065631" w="1634224">
                  <a:moveTo>
                    <a:pt x="0" y="0"/>
                  </a:moveTo>
                  <a:lnTo>
                    <a:pt x="1634224" y="0"/>
                  </a:lnTo>
                  <a:lnTo>
                    <a:pt x="1634224" y="1065632"/>
                  </a:lnTo>
                  <a:lnTo>
                    <a:pt x="0" y="1065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26097" y="760387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3507413" y="7305639"/>
            <a:ext cx="11273174" cy="682697"/>
          </a:xfrm>
          <a:custGeom>
            <a:avLst/>
            <a:gdLst/>
            <a:ahLst/>
            <a:cxnLst/>
            <a:rect r="r" b="b" t="t" l="l"/>
            <a:pathLst>
              <a:path h="682697" w="11273174">
                <a:moveTo>
                  <a:pt x="0" y="0"/>
                </a:moveTo>
                <a:lnTo>
                  <a:pt x="11273174" y="0"/>
                </a:lnTo>
                <a:lnTo>
                  <a:pt x="11273174" y="682697"/>
                </a:lnTo>
                <a:lnTo>
                  <a:pt x="0" y="682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63" t="-791597" r="-15299" b="-198378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3187017" y="3199090"/>
            <a:ext cx="12046329" cy="783926"/>
          </a:xfrm>
          <a:custGeom>
            <a:avLst/>
            <a:gdLst/>
            <a:ahLst/>
            <a:cxnLst/>
            <a:rect r="r" b="b" t="t" l="l"/>
            <a:pathLst>
              <a:path h="783926" w="12046329">
                <a:moveTo>
                  <a:pt x="0" y="0"/>
                </a:moveTo>
                <a:lnTo>
                  <a:pt x="12046329" y="0"/>
                </a:lnTo>
                <a:lnTo>
                  <a:pt x="12046329" y="783926"/>
                </a:lnTo>
                <a:lnTo>
                  <a:pt x="0" y="783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  <p:sp>
        <p:nvSpPr>
          <p:cNvPr name="TextBox 74" id="74"/>
          <p:cNvSpPr txBox="true"/>
          <p:nvPr/>
        </p:nvSpPr>
        <p:spPr>
          <a:xfrm rot="5400000">
            <a:off x="7894324" y="5171006"/>
            <a:ext cx="2736490" cy="942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→ 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92279" y="760387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1881686" y="3154309"/>
            <a:ext cx="14524628" cy="3978383"/>
          </a:xfrm>
          <a:custGeom>
            <a:avLst/>
            <a:gdLst/>
            <a:ahLst/>
            <a:cxnLst/>
            <a:rect r="r" b="b" t="t" l="l"/>
            <a:pathLst>
              <a:path h="3978383" w="14524628">
                <a:moveTo>
                  <a:pt x="0" y="0"/>
                </a:moveTo>
                <a:lnTo>
                  <a:pt x="14524628" y="0"/>
                </a:lnTo>
                <a:lnTo>
                  <a:pt x="14524628" y="3978382"/>
                </a:lnTo>
                <a:lnTo>
                  <a:pt x="0" y="3978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92279" y="760387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2916833" y="2617374"/>
            <a:ext cx="12586698" cy="6430622"/>
          </a:xfrm>
          <a:custGeom>
            <a:avLst/>
            <a:gdLst/>
            <a:ahLst/>
            <a:cxnLst/>
            <a:rect r="r" b="b" t="t" l="l"/>
            <a:pathLst>
              <a:path h="6430622" w="12586698">
                <a:moveTo>
                  <a:pt x="0" y="0"/>
                </a:moveTo>
                <a:lnTo>
                  <a:pt x="12586698" y="0"/>
                </a:lnTo>
                <a:lnTo>
                  <a:pt x="12586698" y="6430622"/>
                </a:lnTo>
                <a:lnTo>
                  <a:pt x="0" y="64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28" t="-24255" r="-3591" b="-8085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92279" y="760387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9630454" y="2263949"/>
            <a:ext cx="4002792" cy="6530872"/>
          </a:xfrm>
          <a:custGeom>
            <a:avLst/>
            <a:gdLst/>
            <a:ahLst/>
            <a:cxnLst/>
            <a:rect r="r" b="b" t="t" l="l"/>
            <a:pathLst>
              <a:path h="6530872" w="4002792">
                <a:moveTo>
                  <a:pt x="0" y="0"/>
                </a:moveTo>
                <a:lnTo>
                  <a:pt x="4002792" y="0"/>
                </a:lnTo>
                <a:lnTo>
                  <a:pt x="4002792" y="6530872"/>
                </a:lnTo>
                <a:lnTo>
                  <a:pt x="0" y="6530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5156778" y="2137563"/>
            <a:ext cx="1897315" cy="6783644"/>
          </a:xfrm>
          <a:custGeom>
            <a:avLst/>
            <a:gdLst/>
            <a:ahLst/>
            <a:cxnLst/>
            <a:rect r="r" b="b" t="t" l="l"/>
            <a:pathLst>
              <a:path h="6783644" w="1897315">
                <a:moveTo>
                  <a:pt x="0" y="0"/>
                </a:moveTo>
                <a:lnTo>
                  <a:pt x="1897314" y="0"/>
                </a:lnTo>
                <a:lnTo>
                  <a:pt x="1897314" y="6783644"/>
                </a:lnTo>
                <a:lnTo>
                  <a:pt x="0" y="678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882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시연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26097" y="760387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느</a:t>
            </a: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낀점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8" id="48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9" id="49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0" id="50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51" id="51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2" id="72"/>
          <p:cNvSpPr txBox="true"/>
          <p:nvPr/>
        </p:nvSpPr>
        <p:spPr>
          <a:xfrm rot="0">
            <a:off x="2629697" y="3815405"/>
            <a:ext cx="1316096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공부를 하면서 HTTP 캐시에 대해서 더 많은 것을 알게되었다.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4106142" y="4757745"/>
            <a:ext cx="1020808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하지만, 공부를 하면서 한계점을 느끼게 되었다.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705221" y="5700086"/>
            <a:ext cx="700992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HTTP 캐시를 더 많이 공부하여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2083634" y="6718626"/>
            <a:ext cx="1425309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직</a:t>
            </a: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접 코드를 짜고, 내가 직접 만든 웹 사이트에 적용하고 싶은 생각이 든다.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5626468" y="7136703"/>
            <a:ext cx="7035064" cy="365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3D63"/>
                </a:solidFill>
                <a:latin typeface="TDTD순고딕"/>
                <a:ea typeface="TDTD순고딕"/>
                <a:cs typeface="TDTD순고딕"/>
                <a:sym typeface="TDTD순고딕"/>
              </a:rPr>
              <a:t>궁금한 사항을 자유롭게 문의해 주세요.</a:t>
            </a:r>
          </a:p>
        </p:txBody>
      </p:sp>
      <p:grpSp>
        <p:nvGrpSpPr>
          <p:cNvPr name="Group 71" id="71"/>
          <p:cNvGrpSpPr/>
          <p:nvPr/>
        </p:nvGrpSpPr>
        <p:grpSpPr>
          <a:xfrm rot="0">
            <a:off x="5626468" y="4181999"/>
            <a:ext cx="6990957" cy="2329461"/>
            <a:chOff x="0" y="0"/>
            <a:chExt cx="9321276" cy="3105949"/>
          </a:xfrm>
        </p:grpSpPr>
        <p:grpSp>
          <p:nvGrpSpPr>
            <p:cNvPr name="Group 72" id="72"/>
            <p:cNvGrpSpPr/>
            <p:nvPr/>
          </p:nvGrpSpPr>
          <p:grpSpPr>
            <a:xfrm rot="2700000">
              <a:off x="461057" y="448654"/>
              <a:ext cx="2183834" cy="2208640"/>
              <a:chOff x="0" y="0"/>
              <a:chExt cx="522168" cy="528099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522168" cy="528099"/>
              </a:xfrm>
              <a:custGeom>
                <a:avLst/>
                <a:gdLst/>
                <a:ahLst/>
                <a:cxnLst/>
                <a:rect r="r" b="b" t="t" l="l"/>
                <a:pathLst>
                  <a:path h="528099" w="522168">
                    <a:moveTo>
                      <a:pt x="0" y="0"/>
                    </a:moveTo>
                    <a:lnTo>
                      <a:pt x="522168" y="0"/>
                    </a:lnTo>
                    <a:lnTo>
                      <a:pt x="522168" y="528099"/>
                    </a:lnTo>
                    <a:lnTo>
                      <a:pt x="0" y="528099"/>
                    </a:lnTo>
                    <a:close/>
                  </a:path>
                </a:pathLst>
              </a:custGeom>
              <a:solidFill>
                <a:srgbClr val="6F769C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522168" cy="57572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75" id="75"/>
            <p:cNvSpPr txBox="true"/>
            <p:nvPr/>
          </p:nvSpPr>
          <p:spPr>
            <a:xfrm rot="0">
              <a:off x="455492" y="402046"/>
              <a:ext cx="2194965" cy="20542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96"/>
                </a:lnSpc>
              </a:pPr>
              <a:r>
                <a:rPr lang="en-US" sz="8925" b="true">
                  <a:solidFill>
                    <a:srgbClr val="FFFFFF"/>
                  </a:solidFill>
                  <a:latin typeface="Arita Buri Bold"/>
                  <a:ea typeface="Arita Buri Bold"/>
                  <a:cs typeface="Arita Buri Bold"/>
                  <a:sym typeface="Arita Buri Bold"/>
                </a:rPr>
                <a:t>Q</a:t>
              </a:r>
            </a:p>
          </p:txBody>
        </p:sp>
        <p:grpSp>
          <p:nvGrpSpPr>
            <p:cNvPr name="Group 76" id="76"/>
            <p:cNvGrpSpPr/>
            <p:nvPr/>
          </p:nvGrpSpPr>
          <p:grpSpPr>
            <a:xfrm rot="2700000">
              <a:off x="3570436" y="448654"/>
              <a:ext cx="2183834" cy="2208640"/>
              <a:chOff x="0" y="0"/>
              <a:chExt cx="522168" cy="528099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522168" cy="528099"/>
              </a:xfrm>
              <a:custGeom>
                <a:avLst/>
                <a:gdLst/>
                <a:ahLst/>
                <a:cxnLst/>
                <a:rect r="r" b="b" t="t" l="l"/>
                <a:pathLst>
                  <a:path h="528099" w="522168">
                    <a:moveTo>
                      <a:pt x="0" y="0"/>
                    </a:moveTo>
                    <a:lnTo>
                      <a:pt x="522168" y="0"/>
                    </a:lnTo>
                    <a:lnTo>
                      <a:pt x="522168" y="528099"/>
                    </a:lnTo>
                    <a:lnTo>
                      <a:pt x="0" y="528099"/>
                    </a:lnTo>
                    <a:close/>
                  </a:path>
                </a:pathLst>
              </a:custGeom>
              <a:solidFill>
                <a:srgbClr val="343D63"/>
              </a:solidFill>
            </p:spPr>
          </p:sp>
          <p:sp>
            <p:nvSpPr>
              <p:cNvPr name="TextBox 78" id="78"/>
              <p:cNvSpPr txBox="true"/>
              <p:nvPr/>
            </p:nvSpPr>
            <p:spPr>
              <a:xfrm>
                <a:off x="0" y="-47625"/>
                <a:ext cx="522168" cy="57572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79" id="79"/>
            <p:cNvSpPr txBox="true"/>
            <p:nvPr/>
          </p:nvSpPr>
          <p:spPr>
            <a:xfrm rot="0">
              <a:off x="3564871" y="402046"/>
              <a:ext cx="2194965" cy="20542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96"/>
                </a:lnSpc>
              </a:pPr>
              <a:r>
                <a:rPr lang="en-US" sz="8925" b="true">
                  <a:solidFill>
                    <a:srgbClr val="FFFFFF"/>
                  </a:solidFill>
                  <a:latin typeface="Arita Buri Bold"/>
                  <a:ea typeface="Arita Buri Bold"/>
                  <a:cs typeface="Arita Buri Bold"/>
                  <a:sym typeface="Arita Buri Bold"/>
                </a:rPr>
                <a:t>&amp;</a:t>
              </a:r>
            </a:p>
          </p:txBody>
        </p:sp>
        <p:grpSp>
          <p:nvGrpSpPr>
            <p:cNvPr name="Group 80" id="80"/>
            <p:cNvGrpSpPr/>
            <p:nvPr/>
          </p:nvGrpSpPr>
          <p:grpSpPr>
            <a:xfrm rot="2700000">
              <a:off x="6676384" y="448654"/>
              <a:ext cx="2183834" cy="2208640"/>
              <a:chOff x="0" y="0"/>
              <a:chExt cx="522168" cy="528099"/>
            </a:xfrm>
          </p:grpSpPr>
          <p:sp>
            <p:nvSpPr>
              <p:cNvPr name="Freeform 81" id="81"/>
              <p:cNvSpPr/>
              <p:nvPr/>
            </p:nvSpPr>
            <p:spPr>
              <a:xfrm flipH="false" flipV="false" rot="0">
                <a:off x="0" y="0"/>
                <a:ext cx="522168" cy="528099"/>
              </a:xfrm>
              <a:custGeom>
                <a:avLst/>
                <a:gdLst/>
                <a:ahLst/>
                <a:cxnLst/>
                <a:rect r="r" b="b" t="t" l="l"/>
                <a:pathLst>
                  <a:path h="528099" w="522168">
                    <a:moveTo>
                      <a:pt x="0" y="0"/>
                    </a:moveTo>
                    <a:lnTo>
                      <a:pt x="522168" y="0"/>
                    </a:lnTo>
                    <a:lnTo>
                      <a:pt x="522168" y="528099"/>
                    </a:lnTo>
                    <a:lnTo>
                      <a:pt x="0" y="528099"/>
                    </a:lnTo>
                    <a:close/>
                  </a:path>
                </a:pathLst>
              </a:custGeom>
              <a:solidFill>
                <a:srgbClr val="6F769C"/>
              </a:solidFill>
            </p:spPr>
          </p:sp>
          <p:sp>
            <p:nvSpPr>
              <p:cNvPr name="TextBox 82" id="82"/>
              <p:cNvSpPr txBox="true"/>
              <p:nvPr/>
            </p:nvSpPr>
            <p:spPr>
              <a:xfrm>
                <a:off x="0" y="-47625"/>
                <a:ext cx="522168" cy="57572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83" id="83"/>
            <p:cNvSpPr txBox="true"/>
            <p:nvPr/>
          </p:nvSpPr>
          <p:spPr>
            <a:xfrm rot="0">
              <a:off x="6670819" y="402046"/>
              <a:ext cx="2194965" cy="20542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96"/>
                </a:lnSpc>
              </a:pPr>
              <a:r>
                <a:rPr lang="en-US" sz="8925" b="true">
                  <a:solidFill>
                    <a:srgbClr val="FFFFFF"/>
                  </a:solidFill>
                  <a:latin typeface="Arita Buri Bold"/>
                  <a:ea typeface="Arita Buri Bold"/>
                  <a:cs typeface="Arita Buri Bold"/>
                  <a:sym typeface="Arita Buri Bold"/>
                </a:rPr>
                <a:t>A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6377513" y="5459934"/>
            <a:ext cx="5665337" cy="1096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69"/>
              </a:lnSpc>
              <a:spcBef>
                <a:spcPct val="0"/>
              </a:spcBef>
            </a:pPr>
            <a:r>
              <a:rPr lang="en-US" sz="6120" i="true">
                <a:solidFill>
                  <a:srgbClr val="BEC3DB"/>
                </a:solidFill>
                <a:latin typeface="Arita Buri Italics"/>
                <a:ea typeface="Arita Buri Italics"/>
                <a:cs typeface="Arita Buri Italics"/>
                <a:sym typeface="Arita Buri Italics"/>
              </a:rPr>
              <a:t>THANK YOU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32022" y="3706149"/>
            <a:ext cx="6623955" cy="1576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감사합니다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8" id="48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9" id="49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0" id="50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51" id="51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grpSp>
        <p:nvGrpSpPr>
          <p:cNvPr name="Group 70" id="70"/>
          <p:cNvGrpSpPr/>
          <p:nvPr/>
        </p:nvGrpSpPr>
        <p:grpSpPr>
          <a:xfrm rot="0">
            <a:off x="4813182" y="4404773"/>
            <a:ext cx="1801416" cy="5349927"/>
            <a:chOff x="0" y="0"/>
            <a:chExt cx="2401888" cy="7133236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2401888" cy="1351832"/>
            </a:xfrm>
            <a:custGeom>
              <a:avLst/>
              <a:gdLst/>
              <a:ahLst/>
              <a:cxnLst/>
              <a:rect r="r" b="b" t="t" l="l"/>
              <a:pathLst>
                <a:path h="1351832" w="2401888">
                  <a:moveTo>
                    <a:pt x="0" y="0"/>
                  </a:moveTo>
                  <a:lnTo>
                    <a:pt x="2401888" y="0"/>
                  </a:lnTo>
                  <a:lnTo>
                    <a:pt x="2401888" y="1351832"/>
                  </a:lnTo>
                  <a:lnTo>
                    <a:pt x="0" y="1351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409365" y="1662327"/>
              <a:ext cx="1583158" cy="1100559"/>
            </a:xfrm>
            <a:custGeom>
              <a:avLst/>
              <a:gdLst/>
              <a:ahLst/>
              <a:cxnLst/>
              <a:rect r="r" b="b" t="t" l="l"/>
              <a:pathLst>
                <a:path h="1100559" w="1583158">
                  <a:moveTo>
                    <a:pt x="0" y="0"/>
                  </a:moveTo>
                  <a:lnTo>
                    <a:pt x="1583158" y="0"/>
                  </a:lnTo>
                  <a:lnTo>
                    <a:pt x="1583158" y="1100560"/>
                  </a:lnTo>
                  <a:lnTo>
                    <a:pt x="0" y="1100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381332" y="3073383"/>
              <a:ext cx="1639224" cy="1639224"/>
            </a:xfrm>
            <a:custGeom>
              <a:avLst/>
              <a:gdLst/>
              <a:ahLst/>
              <a:cxnLst/>
              <a:rect r="r" b="b" t="t" l="l"/>
              <a:pathLst>
                <a:path h="1639224" w="1639224">
                  <a:moveTo>
                    <a:pt x="0" y="0"/>
                  </a:moveTo>
                  <a:lnTo>
                    <a:pt x="1639224" y="0"/>
                  </a:lnTo>
                  <a:lnTo>
                    <a:pt x="1639224" y="1639224"/>
                  </a:lnTo>
                  <a:lnTo>
                    <a:pt x="0" y="1639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74" id="74"/>
            <p:cNvSpPr txBox="true"/>
            <p:nvPr/>
          </p:nvSpPr>
          <p:spPr>
            <a:xfrm rot="0">
              <a:off x="1102203" y="4645932"/>
              <a:ext cx="197482" cy="2487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6"/>
                </a:lnSpc>
              </a:pPr>
              <a:r>
                <a:rPr lang="en-US" sz="3576" b="true">
                  <a:solidFill>
                    <a:srgbClr val="000000"/>
                  </a:solidFill>
                  <a:latin typeface="Noto Sans Kr Bold"/>
                  <a:ea typeface="Noto Sans Kr Bold"/>
                  <a:cs typeface="Noto Sans Kr Bold"/>
                  <a:sym typeface="Noto Sans Kr Bold"/>
                </a:rPr>
                <a:t>.</a:t>
              </a:r>
            </a:p>
            <a:p>
              <a:pPr algn="l">
                <a:lnSpc>
                  <a:spcPts val="5006"/>
                </a:lnSpc>
              </a:pPr>
              <a:r>
                <a:rPr lang="en-US" sz="3576" b="true">
                  <a:solidFill>
                    <a:srgbClr val="000000"/>
                  </a:solidFill>
                  <a:latin typeface="Noto Sans Kr Bold"/>
                  <a:ea typeface="Noto Sans Kr Bold"/>
                  <a:cs typeface="Noto Sans Kr Bold"/>
                  <a:sym typeface="Noto Sans Kr Bold"/>
                </a:rPr>
                <a:t>.</a:t>
              </a:r>
            </a:p>
            <a:p>
              <a:pPr algn="l">
                <a:lnSpc>
                  <a:spcPts val="5006"/>
                </a:lnSpc>
              </a:pPr>
              <a:r>
                <a:rPr lang="en-US" sz="3576" b="true">
                  <a:solidFill>
                    <a:srgbClr val="000000"/>
                  </a:solidFill>
                  <a:latin typeface="Noto Sans Kr Bold"/>
                  <a:ea typeface="Noto Sans Kr Bold"/>
                  <a:cs typeface="Noto Sans Kr Bold"/>
                  <a:sym typeface="Noto Sans Kr Bold"/>
                </a:rPr>
                <a:t>.</a:t>
              </a:r>
            </a:p>
          </p:txBody>
        </p:sp>
      </p:grpSp>
      <p:sp>
        <p:nvSpPr>
          <p:cNvPr name="Freeform 75" id="75"/>
          <p:cNvSpPr/>
          <p:nvPr/>
        </p:nvSpPr>
        <p:spPr>
          <a:xfrm flipH="false" flipV="false" rot="0">
            <a:off x="11887891" y="4318978"/>
            <a:ext cx="2614245" cy="2614245"/>
          </a:xfrm>
          <a:custGeom>
            <a:avLst/>
            <a:gdLst/>
            <a:ahLst/>
            <a:cxnLst/>
            <a:rect r="r" b="b" t="t" l="l"/>
            <a:pathLst>
              <a:path h="2614245" w="2614245">
                <a:moveTo>
                  <a:pt x="0" y="0"/>
                </a:moveTo>
                <a:lnTo>
                  <a:pt x="2614245" y="0"/>
                </a:lnTo>
                <a:lnTo>
                  <a:pt x="2614245" y="2614244"/>
                </a:lnTo>
                <a:lnTo>
                  <a:pt x="0" y="26142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1758347" y="3543616"/>
            <a:ext cx="2743789" cy="632043"/>
          </a:xfrm>
          <a:custGeom>
            <a:avLst/>
            <a:gdLst/>
            <a:ahLst/>
            <a:cxnLst/>
            <a:rect r="r" b="b" t="t" l="l"/>
            <a:pathLst>
              <a:path h="632043" w="2743789">
                <a:moveTo>
                  <a:pt x="0" y="0"/>
                </a:moveTo>
                <a:lnTo>
                  <a:pt x="2743789" y="0"/>
                </a:lnTo>
                <a:lnTo>
                  <a:pt x="2743789" y="632043"/>
                </a:lnTo>
                <a:lnTo>
                  <a:pt x="0" y="632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5194" r="-4721" b="-15116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02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3483417" y="1420645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HTTP Cache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2191743" y="1503195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 – I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855152" y="3342527"/>
            <a:ext cx="7717475" cy="67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3952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재</a:t>
            </a:r>
            <a:r>
              <a:rPr lang="en-US" sz="3952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사용 가능한 HTTP resource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8604407" y="5251594"/>
            <a:ext cx="1738638" cy="672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8" b="true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-------&gt; 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8039096" y="5989769"/>
            <a:ext cx="2869259" cy="588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3456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임</a:t>
            </a:r>
            <a:r>
              <a:rPr lang="en-US" sz="3456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시 저장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6000229" y="3631889"/>
            <a:ext cx="6419906" cy="2929082"/>
          </a:xfrm>
          <a:custGeom>
            <a:avLst/>
            <a:gdLst/>
            <a:ahLst/>
            <a:cxnLst/>
            <a:rect r="r" b="b" t="t" l="l"/>
            <a:pathLst>
              <a:path h="2929082" w="6419906">
                <a:moveTo>
                  <a:pt x="0" y="0"/>
                </a:moveTo>
                <a:lnTo>
                  <a:pt x="6419906" y="0"/>
                </a:lnTo>
                <a:lnTo>
                  <a:pt x="6419906" y="2929082"/>
                </a:lnTo>
                <a:lnTo>
                  <a:pt x="0" y="2929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880311" y="6903871"/>
            <a:ext cx="10636442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특정 버전의 리소스를 식별하는 식별자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80630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3891960" y="3538588"/>
            <a:ext cx="10636442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ETag: "xyz123"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880311" y="5234038"/>
            <a:ext cx="10636442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ETag:</a:t>
            </a: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W/"xyz123"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1869829" y="3312181"/>
            <a:ext cx="1073672" cy="1176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7"/>
              </a:lnSpc>
            </a:pPr>
            <a:r>
              <a:rPr lang="en-US" sz="6905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← 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2658408" y="3529063"/>
            <a:ext cx="4203596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Strong Etag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1869829" y="4963080"/>
            <a:ext cx="1073672" cy="1176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7"/>
              </a:lnSpc>
            </a:pPr>
            <a:r>
              <a:rPr lang="en-US" sz="6905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← 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2943501" y="5179962"/>
            <a:ext cx="3676629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Weak Etag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71105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TextBox 70" id="70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5236507" y="3042996"/>
            <a:ext cx="794734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여러 가지 용도로 사용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526360" y="4405071"/>
            <a:ext cx="8127037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AutoNum type="arabicPeriod" startAt="1"/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불필요한 데이터 전송 방지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7526610" y="5767146"/>
            <a:ext cx="4492795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AutoNum type="arabicPeriod" startAt="1"/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충돌 방지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7263705" y="7129221"/>
            <a:ext cx="470012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AutoNum type="arabicPeriod" startAt="1"/>
            </a:pPr>
            <a:r>
              <a:rPr lang="en-US" sz="45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대역폭 절감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7701" y="-94140"/>
            <a:ext cx="20715765" cy="10381140"/>
            <a:chOff x="0" y="0"/>
            <a:chExt cx="27621019" cy="138415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6858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858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2" y="0"/>
                  </a:lnTo>
                  <a:lnTo>
                    <a:pt x="7152692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7707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7707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468328" y="0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1"/>
                  </a:lnTo>
                  <a:lnTo>
                    <a:pt x="0" y="715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468328" y="6688829"/>
              <a:ext cx="7152691" cy="7152691"/>
            </a:xfrm>
            <a:custGeom>
              <a:avLst/>
              <a:gdLst/>
              <a:ahLst/>
              <a:cxnLst/>
              <a:rect r="r" b="b" t="t" l="l"/>
              <a:pathLst>
                <a:path h="7152691" w="7152691">
                  <a:moveTo>
                    <a:pt x="0" y="0"/>
                  </a:moveTo>
                  <a:lnTo>
                    <a:pt x="7152691" y="0"/>
                  </a:lnTo>
                  <a:lnTo>
                    <a:pt x="7152691" y="7152692"/>
                  </a:lnTo>
                  <a:lnTo>
                    <a:pt x="0" y="715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92279" y="838519"/>
            <a:ext cx="16435806" cy="8766225"/>
            <a:chOff x="0" y="0"/>
            <a:chExt cx="21914407" cy="116883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86389" y="280075"/>
              <a:ext cx="21628018" cy="11408225"/>
              <a:chOff x="0" y="0"/>
              <a:chExt cx="4272201" cy="22534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272201" cy="2253477"/>
              </a:xfrm>
              <a:custGeom>
                <a:avLst/>
                <a:gdLst/>
                <a:ahLst/>
                <a:cxnLst/>
                <a:rect r="r" b="b" t="t" l="l"/>
                <a:pathLst>
                  <a:path h="2253477" w="4272201">
                    <a:moveTo>
                      <a:pt x="0" y="0"/>
                    </a:moveTo>
                    <a:lnTo>
                      <a:pt x="4272201" y="0"/>
                    </a:lnTo>
                    <a:lnTo>
                      <a:pt x="4272201" y="2253477"/>
                    </a:lnTo>
                    <a:lnTo>
                      <a:pt x="0" y="2253477"/>
                    </a:lnTo>
                    <a:close/>
                  </a:path>
                </a:pathLst>
              </a:custGeom>
              <a:solidFill>
                <a:srgbClr val="343D6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272201" cy="23011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28188" y="147210"/>
              <a:ext cx="21667864" cy="11428651"/>
              <a:chOff x="0" y="0"/>
              <a:chExt cx="4280072" cy="22575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0072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80072">
                    <a:moveTo>
                      <a:pt x="0" y="0"/>
                    </a:moveTo>
                    <a:lnTo>
                      <a:pt x="4280072" y="0"/>
                    </a:lnTo>
                    <a:lnTo>
                      <a:pt x="4280072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E5E7F0"/>
              </a:solidFill>
              <a:ln w="19050" cap="sq">
                <a:solidFill>
                  <a:srgbClr val="3D4569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4280072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21640800" cy="11428651"/>
              <a:chOff x="0" y="0"/>
              <a:chExt cx="4274726" cy="22575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74726" cy="2257511"/>
              </a:xfrm>
              <a:custGeom>
                <a:avLst/>
                <a:gdLst/>
                <a:ahLst/>
                <a:cxnLst/>
                <a:rect r="r" b="b" t="t" l="l"/>
                <a:pathLst>
                  <a:path h="2257511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257511"/>
                    </a:lnTo>
                    <a:lnTo>
                      <a:pt x="0" y="225751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43D63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4274726" cy="23051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8215538" y="200151"/>
            <a:ext cx="1856924" cy="928439"/>
            <a:chOff x="0" y="0"/>
            <a:chExt cx="2475899" cy="123791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78382" y="0"/>
              <a:ext cx="505122" cy="402903"/>
              <a:chOff x="0" y="0"/>
              <a:chExt cx="364681" cy="2908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64681" cy="290882"/>
              </a:xfrm>
              <a:custGeom>
                <a:avLst/>
                <a:gdLst/>
                <a:ahLst/>
                <a:cxnLst/>
                <a:rect r="r" b="b" t="t" l="l"/>
                <a:pathLst>
                  <a:path h="290882" w="364681">
                    <a:moveTo>
                      <a:pt x="145441" y="0"/>
                    </a:moveTo>
                    <a:lnTo>
                      <a:pt x="219240" y="0"/>
                    </a:lnTo>
                    <a:cubicBezTo>
                      <a:pt x="257814" y="0"/>
                      <a:pt x="294807" y="15323"/>
                      <a:pt x="322083" y="42599"/>
                    </a:cubicBezTo>
                    <a:cubicBezTo>
                      <a:pt x="349358" y="69874"/>
                      <a:pt x="364681" y="106868"/>
                      <a:pt x="364681" y="145441"/>
                    </a:cubicBezTo>
                    <a:lnTo>
                      <a:pt x="364681" y="145441"/>
                    </a:lnTo>
                    <a:cubicBezTo>
                      <a:pt x="364681" y="225766"/>
                      <a:pt x="299565" y="290882"/>
                      <a:pt x="219240" y="290882"/>
                    </a:cubicBezTo>
                    <a:lnTo>
                      <a:pt x="145441" y="290882"/>
                    </a:lnTo>
                    <a:cubicBezTo>
                      <a:pt x="106868" y="290882"/>
                      <a:pt x="69874" y="275559"/>
                      <a:pt x="42599" y="248284"/>
                    </a:cubicBezTo>
                    <a:cubicBezTo>
                      <a:pt x="15323" y="221008"/>
                      <a:pt x="0" y="184015"/>
                      <a:pt x="0" y="145441"/>
                    </a:cubicBezTo>
                    <a:lnTo>
                      <a:pt x="0" y="145441"/>
                    </a:lnTo>
                    <a:cubicBezTo>
                      <a:pt x="0" y="106868"/>
                      <a:pt x="15323" y="69874"/>
                      <a:pt x="42599" y="42599"/>
                    </a:cubicBezTo>
                    <a:cubicBezTo>
                      <a:pt x="69874" y="15323"/>
                      <a:pt x="106868" y="0"/>
                      <a:pt x="145441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364681" cy="33850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843786" y="220390"/>
              <a:ext cx="776592" cy="747286"/>
              <a:chOff x="0" y="0"/>
              <a:chExt cx="560673" cy="53951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60673" cy="539516"/>
              </a:xfrm>
              <a:custGeom>
                <a:avLst/>
                <a:gdLst/>
                <a:ahLst/>
                <a:cxnLst/>
                <a:rect r="r" b="b" t="t" l="l"/>
                <a:pathLst>
                  <a:path h="539516" w="560673">
                    <a:moveTo>
                      <a:pt x="61414" y="0"/>
                    </a:moveTo>
                    <a:lnTo>
                      <a:pt x="499259" y="0"/>
                    </a:lnTo>
                    <a:cubicBezTo>
                      <a:pt x="515547" y="0"/>
                      <a:pt x="531168" y="6470"/>
                      <a:pt x="542686" y="17988"/>
                    </a:cubicBezTo>
                    <a:cubicBezTo>
                      <a:pt x="554203" y="29505"/>
                      <a:pt x="560673" y="45126"/>
                      <a:pt x="560673" y="61414"/>
                    </a:cubicBezTo>
                    <a:lnTo>
                      <a:pt x="560673" y="478102"/>
                    </a:lnTo>
                    <a:cubicBezTo>
                      <a:pt x="560673" y="494390"/>
                      <a:pt x="554203" y="510010"/>
                      <a:pt x="542686" y="521528"/>
                    </a:cubicBezTo>
                    <a:cubicBezTo>
                      <a:pt x="531168" y="533045"/>
                      <a:pt x="515547" y="539516"/>
                      <a:pt x="499259" y="539516"/>
                    </a:cubicBezTo>
                    <a:lnTo>
                      <a:pt x="61414" y="539516"/>
                    </a:lnTo>
                    <a:cubicBezTo>
                      <a:pt x="45126" y="539516"/>
                      <a:pt x="29505" y="533045"/>
                      <a:pt x="17988" y="521528"/>
                    </a:cubicBezTo>
                    <a:cubicBezTo>
                      <a:pt x="6470" y="510010"/>
                      <a:pt x="0" y="494390"/>
                      <a:pt x="0" y="478102"/>
                    </a:cubicBezTo>
                    <a:lnTo>
                      <a:pt x="0" y="61414"/>
                    </a:lnTo>
                    <a:cubicBezTo>
                      <a:pt x="0" y="45126"/>
                      <a:pt x="6470" y="29505"/>
                      <a:pt x="17988" y="17988"/>
                    </a:cubicBezTo>
                    <a:cubicBezTo>
                      <a:pt x="29505" y="6470"/>
                      <a:pt x="45126" y="0"/>
                      <a:pt x="61414" y="0"/>
                    </a:cubicBez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560673" cy="58714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2700000">
              <a:off x="751131" y="771112"/>
              <a:ext cx="218108" cy="73231"/>
              <a:chOff x="0" y="0"/>
              <a:chExt cx="157466" cy="5287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466" cy="52870"/>
              </a:xfrm>
              <a:custGeom>
                <a:avLst/>
                <a:gdLst/>
                <a:ahLst/>
                <a:cxnLst/>
                <a:rect r="r" b="b" t="t" l="l"/>
                <a:pathLst>
                  <a:path h="52870" w="157466">
                    <a:moveTo>
                      <a:pt x="0" y="0"/>
                    </a:moveTo>
                    <a:lnTo>
                      <a:pt x="157466" y="0"/>
                    </a:lnTo>
                    <a:lnTo>
                      <a:pt x="157466" y="52870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157466" cy="10049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860610" y="236370"/>
              <a:ext cx="741846" cy="814932"/>
              <a:chOff x="0" y="0"/>
              <a:chExt cx="535588" cy="58835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35588" cy="588354"/>
              </a:xfrm>
              <a:custGeom>
                <a:avLst/>
                <a:gdLst/>
                <a:ahLst/>
                <a:cxnLst/>
                <a:rect r="r" b="b" t="t" l="l"/>
                <a:pathLst>
                  <a:path h="588354" w="535588">
                    <a:moveTo>
                      <a:pt x="64290" y="0"/>
                    </a:moveTo>
                    <a:lnTo>
                      <a:pt x="471298" y="0"/>
                    </a:lnTo>
                    <a:cubicBezTo>
                      <a:pt x="488348" y="0"/>
                      <a:pt x="504701" y="6773"/>
                      <a:pt x="516758" y="18830"/>
                    </a:cubicBezTo>
                    <a:cubicBezTo>
                      <a:pt x="528814" y="30887"/>
                      <a:pt x="535588" y="47239"/>
                      <a:pt x="535588" y="64290"/>
                    </a:cubicBezTo>
                    <a:lnTo>
                      <a:pt x="535588" y="524063"/>
                    </a:lnTo>
                    <a:cubicBezTo>
                      <a:pt x="535588" y="541114"/>
                      <a:pt x="528814" y="557467"/>
                      <a:pt x="516758" y="569523"/>
                    </a:cubicBezTo>
                    <a:cubicBezTo>
                      <a:pt x="504701" y="581580"/>
                      <a:pt x="488348" y="588354"/>
                      <a:pt x="471298" y="588354"/>
                    </a:cubicBezTo>
                    <a:lnTo>
                      <a:pt x="64290" y="588354"/>
                    </a:lnTo>
                    <a:cubicBezTo>
                      <a:pt x="28784" y="588354"/>
                      <a:pt x="0" y="559570"/>
                      <a:pt x="0" y="524063"/>
                    </a:cubicBezTo>
                    <a:lnTo>
                      <a:pt x="0" y="64290"/>
                    </a:lnTo>
                    <a:cubicBezTo>
                      <a:pt x="0" y="28784"/>
                      <a:pt x="28784" y="0"/>
                      <a:pt x="64290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535588" cy="635979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806705"/>
              <a:ext cx="2475899" cy="402215"/>
              <a:chOff x="0" y="0"/>
              <a:chExt cx="1787516" cy="29038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87516" cy="290386"/>
              </a:xfrm>
              <a:custGeom>
                <a:avLst/>
                <a:gdLst/>
                <a:ahLst/>
                <a:cxnLst/>
                <a:rect r="r" b="b" t="t" l="l"/>
                <a:pathLst>
                  <a:path h="290386" w="1787516">
                    <a:moveTo>
                      <a:pt x="65495" y="0"/>
                    </a:moveTo>
                    <a:lnTo>
                      <a:pt x="1722022" y="0"/>
                    </a:lnTo>
                    <a:cubicBezTo>
                      <a:pt x="1758193" y="0"/>
                      <a:pt x="1787516" y="29323"/>
                      <a:pt x="1787516" y="65495"/>
                    </a:cubicBezTo>
                    <a:lnTo>
                      <a:pt x="1787516" y="224891"/>
                    </a:lnTo>
                    <a:cubicBezTo>
                      <a:pt x="1787516" y="261063"/>
                      <a:pt x="1758193" y="290386"/>
                      <a:pt x="1722022" y="290386"/>
                    </a:cubicBezTo>
                    <a:lnTo>
                      <a:pt x="65495" y="290386"/>
                    </a:lnTo>
                    <a:cubicBezTo>
                      <a:pt x="29323" y="290386"/>
                      <a:pt x="0" y="261063"/>
                      <a:pt x="0" y="224891"/>
                    </a:cubicBezTo>
                    <a:lnTo>
                      <a:pt x="0" y="65495"/>
                    </a:lnTo>
                    <a:cubicBezTo>
                      <a:pt x="0" y="29323"/>
                      <a:pt x="29323" y="0"/>
                      <a:pt x="65495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87516" cy="338011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990591" y="23206"/>
              <a:ext cx="481884" cy="426329"/>
              <a:chOff x="0" y="0"/>
              <a:chExt cx="347904" cy="3077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347904" cy="307795"/>
              </a:xfrm>
              <a:custGeom>
                <a:avLst/>
                <a:gdLst/>
                <a:ahLst/>
                <a:cxnLst/>
                <a:rect r="r" b="b" t="t" l="l"/>
                <a:pathLst>
                  <a:path h="307795" w="347904">
                    <a:moveTo>
                      <a:pt x="153898" y="0"/>
                    </a:moveTo>
                    <a:lnTo>
                      <a:pt x="194006" y="0"/>
                    </a:lnTo>
                    <a:cubicBezTo>
                      <a:pt x="279002" y="0"/>
                      <a:pt x="347904" y="68902"/>
                      <a:pt x="347904" y="153898"/>
                    </a:cubicBezTo>
                    <a:lnTo>
                      <a:pt x="347904" y="153898"/>
                    </a:lnTo>
                    <a:cubicBezTo>
                      <a:pt x="347904" y="194714"/>
                      <a:pt x="331690" y="233858"/>
                      <a:pt x="302828" y="262720"/>
                    </a:cubicBezTo>
                    <a:cubicBezTo>
                      <a:pt x="273967" y="291581"/>
                      <a:pt x="234822" y="307795"/>
                      <a:pt x="194006" y="307795"/>
                    </a:cubicBezTo>
                    <a:lnTo>
                      <a:pt x="153898" y="307795"/>
                    </a:lnTo>
                    <a:cubicBezTo>
                      <a:pt x="68902" y="307795"/>
                      <a:pt x="0" y="238893"/>
                      <a:pt x="0" y="153898"/>
                    </a:cubicBezTo>
                    <a:lnTo>
                      <a:pt x="0" y="153898"/>
                    </a:lnTo>
                    <a:cubicBezTo>
                      <a:pt x="0" y="68902"/>
                      <a:pt x="68902" y="0"/>
                      <a:pt x="153898" y="0"/>
                    </a:cubicBez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347904" cy="355420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998793"/>
              <a:ext cx="2475899" cy="123219"/>
              <a:chOff x="0" y="0"/>
              <a:chExt cx="1787516" cy="8896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787516" cy="88960"/>
              </a:xfrm>
              <a:custGeom>
                <a:avLst/>
                <a:gdLst/>
                <a:ahLst/>
                <a:cxnLst/>
                <a:rect r="r" b="b" t="t" l="l"/>
                <a:pathLst>
                  <a:path h="88960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88960"/>
                    </a:lnTo>
                    <a:lnTo>
                      <a:pt x="0" y="88960"/>
                    </a:lnTo>
                    <a:close/>
                  </a:path>
                </a:pathLst>
              </a:custGeom>
              <a:solidFill>
                <a:srgbClr val="000C0D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1787516" cy="13658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078685"/>
              <a:ext cx="2475899" cy="150937"/>
              <a:chOff x="0" y="0"/>
              <a:chExt cx="1787516" cy="1089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787516" cy="108971"/>
              </a:xfrm>
              <a:custGeom>
                <a:avLst/>
                <a:gdLst/>
                <a:ahLst/>
                <a:cxnLst/>
                <a:rect r="r" b="b" t="t" l="l"/>
                <a:pathLst>
                  <a:path h="10897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08971"/>
                    </a:lnTo>
                    <a:lnTo>
                      <a:pt x="0" y="108971"/>
                    </a:lnTo>
                    <a:close/>
                  </a:path>
                </a:pathLst>
              </a:custGeom>
              <a:solidFill>
                <a:srgbClr val="FCF1FA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1787516" cy="15659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sp>
          <p:nvSpPr>
            <p:cNvPr name="AutoShape 46" id="46"/>
            <p:cNvSpPr/>
            <p:nvPr/>
          </p:nvSpPr>
          <p:spPr>
            <a:xfrm>
              <a:off x="0" y="1141369"/>
              <a:ext cx="2475899" cy="0"/>
            </a:xfrm>
            <a:prstGeom prst="line">
              <a:avLst/>
            </a:prstGeom>
            <a:ln cap="flat" w="117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7" id="47"/>
            <p:cNvSpPr/>
            <p:nvPr/>
          </p:nvSpPr>
          <p:spPr>
            <a:xfrm>
              <a:off x="0" y="1154528"/>
              <a:ext cx="2475899" cy="0"/>
            </a:xfrm>
            <a:prstGeom prst="line">
              <a:avLst/>
            </a:prstGeom>
            <a:ln cap="flat" w="19559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8" id="48"/>
            <p:cNvSpPr/>
            <p:nvPr/>
          </p:nvSpPr>
          <p:spPr>
            <a:xfrm>
              <a:off x="0" y="1184394"/>
              <a:ext cx="2475899" cy="0"/>
            </a:xfrm>
            <a:prstGeom prst="line">
              <a:avLst/>
            </a:prstGeom>
            <a:ln cap="flat" w="11736">
              <a:solidFill>
                <a:srgbClr val="2D455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0">
              <a:off x="0" y="1191546"/>
              <a:ext cx="2475899" cy="17374"/>
              <a:chOff x="0" y="0"/>
              <a:chExt cx="1787516" cy="1254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787516" cy="12543"/>
              </a:xfrm>
              <a:custGeom>
                <a:avLst/>
                <a:gdLst/>
                <a:ahLst/>
                <a:cxnLst/>
                <a:rect r="r" b="b" t="t" l="l"/>
                <a:pathLst>
                  <a:path h="12543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8192A7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1787516" cy="60168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2700000">
              <a:off x="1512342" y="779290"/>
              <a:ext cx="234463" cy="56875"/>
              <a:chOff x="0" y="0"/>
              <a:chExt cx="169275" cy="4106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69275" cy="41062"/>
              </a:xfrm>
              <a:custGeom>
                <a:avLst/>
                <a:gdLst/>
                <a:ahLst/>
                <a:cxnLst/>
                <a:rect r="r" b="b" t="t" l="l"/>
                <a:pathLst>
                  <a:path h="41062" w="169275">
                    <a:moveTo>
                      <a:pt x="0" y="0"/>
                    </a:moveTo>
                    <a:lnTo>
                      <a:pt x="169275" y="0"/>
                    </a:lnTo>
                    <a:lnTo>
                      <a:pt x="169275" y="41062"/>
                    </a:lnTo>
                    <a:lnTo>
                      <a:pt x="0" y="41062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169275" cy="8868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1186918"/>
              <a:ext cx="2475899" cy="51001"/>
              <a:chOff x="0" y="0"/>
              <a:chExt cx="1787516" cy="3682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87516" cy="36821"/>
              </a:xfrm>
              <a:custGeom>
                <a:avLst/>
                <a:gdLst/>
                <a:ahLst/>
                <a:cxnLst/>
                <a:rect r="r" b="b" t="t" l="l"/>
                <a:pathLst>
                  <a:path h="36821" w="1787516">
                    <a:moveTo>
                      <a:pt x="0" y="0"/>
                    </a:moveTo>
                    <a:lnTo>
                      <a:pt x="1787516" y="0"/>
                    </a:lnTo>
                    <a:lnTo>
                      <a:pt x="1787516" y="36821"/>
                    </a:lnTo>
                    <a:lnTo>
                      <a:pt x="0" y="36821"/>
                    </a:lnTo>
                    <a:close/>
                  </a:path>
                </a:pathLst>
              </a:custGeom>
              <a:solidFill>
                <a:srgbClr val="CACDDB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1787516" cy="84446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605779" y="599360"/>
              <a:ext cx="47588" cy="159157"/>
              <a:chOff x="0" y="0"/>
              <a:chExt cx="243028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151630" y="109289"/>
              <a:ext cx="183597" cy="174561"/>
              <a:chOff x="0" y="0"/>
              <a:chExt cx="870813" cy="82795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70813" cy="827953"/>
              </a:xfrm>
              <a:custGeom>
                <a:avLst/>
                <a:gdLst/>
                <a:ahLst/>
                <a:cxnLst/>
                <a:rect r="r" b="b" t="t" l="l"/>
                <a:pathLst>
                  <a:path h="827953" w="870813">
                    <a:moveTo>
                      <a:pt x="435406" y="0"/>
                    </a:moveTo>
                    <a:cubicBezTo>
                      <a:pt x="194938" y="0"/>
                      <a:pt x="0" y="185344"/>
                      <a:pt x="0" y="413977"/>
                    </a:cubicBezTo>
                    <a:cubicBezTo>
                      <a:pt x="0" y="642610"/>
                      <a:pt x="194938" y="827953"/>
                      <a:pt x="435406" y="827953"/>
                    </a:cubicBezTo>
                    <a:cubicBezTo>
                      <a:pt x="675875" y="827953"/>
                      <a:pt x="870813" y="642610"/>
                      <a:pt x="870813" y="413977"/>
                    </a:cubicBezTo>
                    <a:cubicBezTo>
                      <a:pt x="870813" y="185344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81639" y="29996"/>
                <a:ext cx="707535" cy="720337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139145" y="118432"/>
              <a:ext cx="183597" cy="171366"/>
              <a:chOff x="0" y="0"/>
              <a:chExt cx="870813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708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70813">
                    <a:moveTo>
                      <a:pt x="435406" y="0"/>
                    </a:moveTo>
                    <a:cubicBezTo>
                      <a:pt x="194938" y="0"/>
                      <a:pt x="0" y="181951"/>
                      <a:pt x="0" y="406400"/>
                    </a:cubicBezTo>
                    <a:cubicBezTo>
                      <a:pt x="0" y="630849"/>
                      <a:pt x="194938" y="812800"/>
                      <a:pt x="435406" y="812800"/>
                    </a:cubicBezTo>
                    <a:cubicBezTo>
                      <a:pt x="675875" y="812800"/>
                      <a:pt x="870813" y="630849"/>
                      <a:pt x="870813" y="406400"/>
                    </a:cubicBezTo>
                    <a:cubicBezTo>
                      <a:pt x="870813" y="181951"/>
                      <a:pt x="675875" y="0"/>
                      <a:pt x="4354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81639" y="28575"/>
                <a:ext cx="707535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813022" y="586554"/>
              <a:ext cx="47588" cy="159157"/>
              <a:chOff x="0" y="0"/>
              <a:chExt cx="243028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24302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43028">
                    <a:moveTo>
                      <a:pt x="121514" y="0"/>
                    </a:moveTo>
                    <a:cubicBezTo>
                      <a:pt x="54404" y="0"/>
                      <a:pt x="0" y="181951"/>
                      <a:pt x="0" y="406400"/>
                    </a:cubicBezTo>
                    <a:cubicBezTo>
                      <a:pt x="0" y="630849"/>
                      <a:pt x="54404" y="812800"/>
                      <a:pt x="121514" y="812800"/>
                    </a:cubicBezTo>
                    <a:cubicBezTo>
                      <a:pt x="188624" y="812800"/>
                      <a:pt x="243028" y="630849"/>
                      <a:pt x="243028" y="406400"/>
                    </a:cubicBezTo>
                    <a:cubicBezTo>
                      <a:pt x="243028" y="181951"/>
                      <a:pt x="188624" y="0"/>
                      <a:pt x="121514" y="0"/>
                    </a:cubicBezTo>
                    <a:close/>
                  </a:path>
                </a:pathLst>
              </a:custGeom>
              <a:solidFill>
                <a:srgbClr val="3D4569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22784" y="28575"/>
                <a:ext cx="197460" cy="708025"/>
              </a:xfrm>
              <a:prstGeom prst="rect">
                <a:avLst/>
              </a:prstGeom>
            </p:spPr>
            <p:txBody>
              <a:bodyPr anchor="ctr" rtlCol="false" tIns="45123" lIns="45123" bIns="45123" rIns="45123"/>
              <a:lstStyle/>
              <a:p>
                <a:pPr algn="ctr">
                  <a:lnSpc>
                    <a:spcPts val="3080"/>
                  </a:lnSpc>
                </a:pPr>
              </a:p>
            </p:txBody>
          </p:sp>
        </p:grpSp>
      </p:grpSp>
      <p:sp>
        <p:nvSpPr>
          <p:cNvPr name="Freeform 70" id="70"/>
          <p:cNvSpPr/>
          <p:nvPr/>
        </p:nvSpPr>
        <p:spPr>
          <a:xfrm flipH="false" flipV="false" rot="0">
            <a:off x="7843778" y="3905909"/>
            <a:ext cx="3859333" cy="2682882"/>
          </a:xfrm>
          <a:custGeom>
            <a:avLst/>
            <a:gdLst/>
            <a:ahLst/>
            <a:cxnLst/>
            <a:rect r="r" b="b" t="t" l="l"/>
            <a:pathLst>
              <a:path h="2682882" w="3859333">
                <a:moveTo>
                  <a:pt x="0" y="0"/>
                </a:moveTo>
                <a:lnTo>
                  <a:pt x="3859332" y="0"/>
                </a:lnTo>
                <a:lnTo>
                  <a:pt x="3859332" y="2682881"/>
                </a:lnTo>
                <a:lnTo>
                  <a:pt x="0" y="2682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6693955" y="5833435"/>
            <a:ext cx="2299646" cy="2299646"/>
          </a:xfrm>
          <a:custGeom>
            <a:avLst/>
            <a:gdLst/>
            <a:ahLst/>
            <a:cxnLst/>
            <a:rect r="r" b="b" t="t" l="l"/>
            <a:pathLst>
              <a:path h="2299646" w="2299646">
                <a:moveTo>
                  <a:pt x="0" y="0"/>
                </a:moveTo>
                <a:lnTo>
                  <a:pt x="2299646" y="0"/>
                </a:lnTo>
                <a:lnTo>
                  <a:pt x="2299646" y="2299646"/>
                </a:lnTo>
                <a:lnTo>
                  <a:pt x="0" y="2299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243131" y="1496599"/>
            <a:ext cx="13372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9BA0BB">
                    <a:alpha val="73725"/>
                  </a:srgbClr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580416" y="1414049"/>
            <a:ext cx="6110274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343D63"/>
                </a:solidFill>
                <a:latin typeface="210 국민체조"/>
                <a:ea typeface="210 국민체조"/>
                <a:cs typeface="210 국민체조"/>
                <a:sym typeface="210 국민체조"/>
              </a:rPr>
              <a:t>Etag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7465213" y="2176049"/>
            <a:ext cx="461646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Size : 100MB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7249511" y="2979324"/>
            <a:ext cx="504786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ETag: "6a474321"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DAHOj-7hPfA</dc:identifier>
  <dcterms:modified xsi:type="dcterms:W3CDTF">2011-08-01T06:04:30Z</dcterms:modified>
  <cp:revision>1</cp:revision>
  <dc:title>화이트 그레이 깔끔한 프로젝트 진행 보고서 프레젠테이션</dc:title>
</cp:coreProperties>
</file>